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</p:sldMasterIdLst>
  <p:notesMasterIdLst>
    <p:notesMasterId r:id="rId13"/>
  </p:notesMasterIdLst>
  <p:handoutMasterIdLst>
    <p:handoutMasterId r:id="rId14"/>
  </p:handoutMasterIdLst>
  <p:sldIdLst>
    <p:sldId id="275" r:id="rId2"/>
    <p:sldId id="272" r:id="rId3"/>
    <p:sldId id="277" r:id="rId4"/>
    <p:sldId id="279" r:id="rId5"/>
    <p:sldId id="280" r:id="rId6"/>
    <p:sldId id="286" r:id="rId7"/>
    <p:sldId id="288" r:id="rId8"/>
    <p:sldId id="289" r:id="rId9"/>
    <p:sldId id="290" r:id="rId10"/>
    <p:sldId id="291" r:id="rId11"/>
    <p:sldId id="28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ller, Sara Christina GIZ NP" initials="BSCGN" lastIdx="3" clrIdx="0">
    <p:extLst>
      <p:ext uri="{19B8F6BF-5375-455C-9EA6-DF929625EA0E}">
        <p15:presenceInfo xmlns:p15="http://schemas.microsoft.com/office/powerpoint/2012/main" userId="Biller, Sara Christina GIZ N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70BF"/>
    <a:srgbClr val="3AAA35"/>
    <a:srgbClr val="7DC77A"/>
    <a:srgbClr val="E81C26"/>
    <a:srgbClr val="DCC2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1" d="100"/>
          <a:sy n="91" d="100"/>
        </p:scale>
        <p:origin x="375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CDD73F6-D1D0-4635-A471-E15AC7BD28C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89EC7E-1C75-46B3-80CF-FC50909479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37CAC-275E-4037-A510-239A9A9A4E50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405956-D78B-4960-BDD1-6014391238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93152E-A30E-4C5D-9A35-D5BC33CD241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5CD09-E3FF-442F-B310-471E0C8CE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5197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69EBD8-3A09-455B-8724-D5D322C4F5E7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FD4D5D-FBBC-4E95-B7F7-DA09A9098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7904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15">
            <a:extLst>
              <a:ext uri="{FF2B5EF4-FFF2-40B4-BE49-F238E27FC236}">
                <a16:creationId xmlns:a16="http://schemas.microsoft.com/office/drawing/2014/main" id="{A70BD1E5-4123-46E7-92C2-74E4D0F601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3502" t="21128" r="21651" b="16855"/>
          <a:stretch/>
        </p:blipFill>
        <p:spPr>
          <a:xfrm>
            <a:off x="7391992" y="750753"/>
            <a:ext cx="1812968" cy="204996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90C6A90-A0E8-4DAE-8845-6CE641960DF8}"/>
              </a:ext>
            </a:extLst>
          </p:cNvPr>
          <p:cNvGrpSpPr/>
          <p:nvPr userDrawn="1"/>
        </p:nvGrpSpPr>
        <p:grpSpPr>
          <a:xfrm>
            <a:off x="0" y="0"/>
            <a:ext cx="12173895" cy="5026349"/>
            <a:chOff x="59547" y="792474"/>
            <a:chExt cx="12173895" cy="5026349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58A2793-5EBE-46CE-8B59-03B3FD843831}"/>
                </a:ext>
              </a:extLst>
            </p:cNvPr>
            <p:cNvSpPr/>
            <p:nvPr/>
          </p:nvSpPr>
          <p:spPr>
            <a:xfrm>
              <a:off x="63213" y="1333910"/>
              <a:ext cx="12170229" cy="4484913"/>
            </a:xfrm>
            <a:custGeom>
              <a:avLst/>
              <a:gdLst>
                <a:gd name="connsiteX0" fmla="*/ 378764 w 12170228"/>
                <a:gd name="connsiteY0" fmla="*/ 0 h 4484913"/>
                <a:gd name="connsiteX1" fmla="*/ 7536541 w 12170228"/>
                <a:gd name="connsiteY1" fmla="*/ 2755846 h 4484913"/>
                <a:gd name="connsiteX2" fmla="*/ 9519505 w 12170228"/>
                <a:gd name="connsiteY2" fmla="*/ 3261792 h 4484913"/>
                <a:gd name="connsiteX3" fmla="*/ 12178276 w 12170228"/>
                <a:gd name="connsiteY3" fmla="*/ 2099286 h 4484913"/>
                <a:gd name="connsiteX4" fmla="*/ 12178276 w 12170228"/>
                <a:gd name="connsiteY4" fmla="*/ 3127876 h 4484913"/>
                <a:gd name="connsiteX5" fmla="*/ 12178276 w 12170228"/>
                <a:gd name="connsiteY5" fmla="*/ 4156445 h 4484913"/>
                <a:gd name="connsiteX6" fmla="*/ 10337588 w 12170228"/>
                <a:gd name="connsiteY6" fmla="*/ 4500238 h 4484913"/>
                <a:gd name="connsiteX7" fmla="*/ 5415330 w 12170228"/>
                <a:gd name="connsiteY7" fmla="*/ 2639130 h 4484913"/>
                <a:gd name="connsiteX8" fmla="*/ 0 w 12170228"/>
                <a:gd name="connsiteY8" fmla="*/ 100525 h 4484913"/>
                <a:gd name="connsiteX9" fmla="*/ 378764 w 12170228"/>
                <a:gd name="connsiteY9" fmla="*/ 0 h 448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70228" h="4484913">
                  <a:moveTo>
                    <a:pt x="378764" y="0"/>
                  </a:moveTo>
                  <a:cubicBezTo>
                    <a:pt x="1035739" y="59"/>
                    <a:pt x="2808310" y="395717"/>
                    <a:pt x="7536541" y="2755846"/>
                  </a:cubicBezTo>
                  <a:cubicBezTo>
                    <a:pt x="8275312" y="3124611"/>
                    <a:pt x="8939645" y="3261792"/>
                    <a:pt x="9519505" y="3261792"/>
                  </a:cubicBezTo>
                  <a:cubicBezTo>
                    <a:pt x="11207118" y="3261792"/>
                    <a:pt x="12178276" y="2099286"/>
                    <a:pt x="12178276" y="2099286"/>
                  </a:cubicBezTo>
                  <a:lnTo>
                    <a:pt x="12178276" y="3127876"/>
                  </a:lnTo>
                  <a:lnTo>
                    <a:pt x="12178276" y="4156445"/>
                  </a:lnTo>
                  <a:cubicBezTo>
                    <a:pt x="12178276" y="4156445"/>
                    <a:pt x="11498592" y="4500238"/>
                    <a:pt x="10337588" y="4500238"/>
                  </a:cubicBezTo>
                  <a:cubicBezTo>
                    <a:pt x="9137677" y="4500238"/>
                    <a:pt x="7423657" y="4132845"/>
                    <a:pt x="5415330" y="2639130"/>
                  </a:cubicBezTo>
                  <a:cubicBezTo>
                    <a:pt x="2345798" y="356093"/>
                    <a:pt x="0" y="100525"/>
                    <a:pt x="0" y="100525"/>
                  </a:cubicBezTo>
                  <a:cubicBezTo>
                    <a:pt x="0" y="100525"/>
                    <a:pt x="47491" y="-30"/>
                    <a:pt x="378764" y="0"/>
                  </a:cubicBezTo>
                </a:path>
              </a:pathLst>
            </a:custGeom>
            <a:solidFill>
              <a:srgbClr val="3AAA35">
                <a:alpha val="66000"/>
              </a:srgbClr>
            </a:solidFill>
            <a:ln w="29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4097380-B214-470B-806A-AB248D21B021}"/>
                </a:ext>
              </a:extLst>
            </p:cNvPr>
            <p:cNvSpPr/>
            <p:nvPr/>
          </p:nvSpPr>
          <p:spPr>
            <a:xfrm>
              <a:off x="6581331" y="792474"/>
              <a:ext cx="5638800" cy="3635828"/>
            </a:xfrm>
            <a:custGeom>
              <a:avLst/>
              <a:gdLst>
                <a:gd name="connsiteX0" fmla="*/ 5660158 w 5638800"/>
                <a:gd name="connsiteY0" fmla="*/ 0 h 3635827"/>
                <a:gd name="connsiteX1" fmla="*/ 5660158 w 5638800"/>
                <a:gd name="connsiteY1" fmla="*/ 2285738 h 3635827"/>
                <a:gd name="connsiteX2" fmla="*/ 2843392 w 5638800"/>
                <a:gd name="connsiteY2" fmla="*/ 3647149 h 3635827"/>
                <a:gd name="connsiteX3" fmla="*/ 2249555 w 5638800"/>
                <a:gd name="connsiteY3" fmla="*/ 3589063 h 3635827"/>
                <a:gd name="connsiteX4" fmla="*/ 0 w 5638800"/>
                <a:gd name="connsiteY4" fmla="*/ 2560646 h 3635827"/>
                <a:gd name="connsiteX5" fmla="*/ 26125 w 5638800"/>
                <a:gd name="connsiteY5" fmla="*/ 2567787 h 3635827"/>
                <a:gd name="connsiteX6" fmla="*/ 1566868 w 5638800"/>
                <a:gd name="connsiteY6" fmla="*/ 2853210 h 3635827"/>
                <a:gd name="connsiteX7" fmla="*/ 5660158 w 5638800"/>
                <a:gd name="connsiteY7" fmla="*/ 0 h 3635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38800" h="3635827">
                  <a:moveTo>
                    <a:pt x="5660158" y="0"/>
                  </a:moveTo>
                  <a:lnTo>
                    <a:pt x="5660158" y="2285738"/>
                  </a:lnTo>
                  <a:cubicBezTo>
                    <a:pt x="5660158" y="2285738"/>
                    <a:pt x="4509168" y="3647149"/>
                    <a:pt x="2843392" y="3647149"/>
                  </a:cubicBezTo>
                  <a:cubicBezTo>
                    <a:pt x="2651956" y="3647149"/>
                    <a:pt x="2453662" y="3629188"/>
                    <a:pt x="2249555" y="3589063"/>
                  </a:cubicBezTo>
                  <a:cubicBezTo>
                    <a:pt x="1758522" y="3492572"/>
                    <a:pt x="184469" y="2560755"/>
                    <a:pt x="0" y="2560646"/>
                  </a:cubicBezTo>
                  <a:cubicBezTo>
                    <a:pt x="4137" y="2560646"/>
                    <a:pt x="12736" y="2562932"/>
                    <a:pt x="26125" y="2567787"/>
                  </a:cubicBezTo>
                  <a:cubicBezTo>
                    <a:pt x="580949" y="2767953"/>
                    <a:pt x="1094254" y="2853210"/>
                    <a:pt x="1566868" y="2853210"/>
                  </a:cubicBezTo>
                  <a:cubicBezTo>
                    <a:pt x="4299422" y="2853210"/>
                    <a:pt x="5660158" y="0"/>
                    <a:pt x="5660158" y="0"/>
                  </a:cubicBezTo>
                </a:path>
              </a:pathLst>
            </a:custGeom>
            <a:solidFill>
              <a:srgbClr val="DCC217">
                <a:alpha val="66000"/>
              </a:srgbClr>
            </a:solidFill>
            <a:ln w="29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CA84C68-9B25-467A-BBC1-E359AF79B2C0}"/>
                </a:ext>
              </a:extLst>
            </p:cNvPr>
            <p:cNvSpPr/>
            <p:nvPr/>
          </p:nvSpPr>
          <p:spPr>
            <a:xfrm>
              <a:off x="59547" y="1533044"/>
              <a:ext cx="4506686" cy="2264228"/>
            </a:xfrm>
            <a:custGeom>
              <a:avLst/>
              <a:gdLst>
                <a:gd name="connsiteX0" fmla="*/ 0 w 4506685"/>
                <a:gd name="connsiteY0" fmla="*/ 0 h 2264227"/>
                <a:gd name="connsiteX1" fmla="*/ 872860 w 4506685"/>
                <a:gd name="connsiteY1" fmla="*/ 262448 h 2264227"/>
                <a:gd name="connsiteX2" fmla="*/ 3080679 w 4506685"/>
                <a:gd name="connsiteY2" fmla="*/ 1318623 h 2264227"/>
                <a:gd name="connsiteX3" fmla="*/ 4011168 w 4506685"/>
                <a:gd name="connsiteY3" fmla="*/ 1920725 h 2264227"/>
                <a:gd name="connsiteX4" fmla="*/ 4518290 w 4506685"/>
                <a:gd name="connsiteY4" fmla="*/ 2271114 h 2264227"/>
                <a:gd name="connsiteX5" fmla="*/ 1929356 w 4506685"/>
                <a:gd name="connsiteY5" fmla="*/ 1406813 h 2264227"/>
                <a:gd name="connsiteX6" fmla="*/ 421843 w 4506685"/>
                <a:gd name="connsiteY6" fmla="*/ 1270842 h 2264227"/>
                <a:gd name="connsiteX7" fmla="*/ 0 w 4506685"/>
                <a:gd name="connsiteY7" fmla="*/ 1283354 h 2264227"/>
                <a:gd name="connsiteX8" fmla="*/ 0 w 4506685"/>
                <a:gd name="connsiteY8" fmla="*/ 641647 h 2264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06685" h="2264227">
                  <a:moveTo>
                    <a:pt x="0" y="0"/>
                  </a:moveTo>
                  <a:cubicBezTo>
                    <a:pt x="0" y="0"/>
                    <a:pt x="325206" y="65053"/>
                    <a:pt x="872860" y="262448"/>
                  </a:cubicBezTo>
                  <a:cubicBezTo>
                    <a:pt x="1420542" y="459784"/>
                    <a:pt x="2190707" y="789462"/>
                    <a:pt x="3080679" y="1318623"/>
                  </a:cubicBezTo>
                  <a:cubicBezTo>
                    <a:pt x="3362880" y="1486429"/>
                    <a:pt x="3722283" y="1724564"/>
                    <a:pt x="4011168" y="1920725"/>
                  </a:cubicBezTo>
                  <a:cubicBezTo>
                    <a:pt x="4300010" y="2116907"/>
                    <a:pt x="4518290" y="2271114"/>
                    <a:pt x="4518290" y="2271114"/>
                  </a:cubicBezTo>
                  <a:cubicBezTo>
                    <a:pt x="4518290" y="2271114"/>
                    <a:pt x="2871303" y="1584792"/>
                    <a:pt x="1929356" y="1406813"/>
                  </a:cubicBezTo>
                  <a:cubicBezTo>
                    <a:pt x="1334850" y="1294501"/>
                    <a:pt x="781971" y="1270842"/>
                    <a:pt x="421843" y="1270842"/>
                  </a:cubicBezTo>
                  <a:cubicBezTo>
                    <a:pt x="159889" y="1270842"/>
                    <a:pt x="0" y="1283354"/>
                    <a:pt x="0" y="1283354"/>
                  </a:cubicBezTo>
                  <a:lnTo>
                    <a:pt x="0" y="641647"/>
                  </a:lnTo>
                  <a:close/>
                </a:path>
              </a:pathLst>
            </a:custGeom>
            <a:solidFill>
              <a:srgbClr val="E81C26">
                <a:alpha val="66000"/>
              </a:srgbClr>
            </a:solidFill>
            <a:ln w="29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AEA35A03-C097-4F18-8BB8-B2B944E9524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73" y="5488122"/>
            <a:ext cx="872590" cy="7315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1771A4C-B10B-4A3B-A48D-8D595B0452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01" b="30186"/>
          <a:stretch/>
        </p:blipFill>
        <p:spPr>
          <a:xfrm>
            <a:off x="1861688" y="5479268"/>
            <a:ext cx="3238144" cy="7315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AB145DE-621F-4A2E-871C-F4AEE434FD7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607081" y="5479268"/>
            <a:ext cx="1727632" cy="7315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9A00261-DDB6-4041-9CBA-7CC3C3F7383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362" y="5458957"/>
            <a:ext cx="361244" cy="7315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1CD7EB4-22A5-4F8C-AF04-18D23A12D4D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624" y="5455009"/>
            <a:ext cx="321646" cy="7315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EC5772-4CFD-42E1-BC30-909AA656EF87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519" y="5565649"/>
            <a:ext cx="881232" cy="50234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F7B1D65-7E4C-4A50-97D3-2FC5E13EA36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855" y="5455009"/>
            <a:ext cx="731520" cy="7315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EC77AF-73DB-4C5F-ABBF-AEAC476172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641601"/>
            <a:ext cx="10515600" cy="868362"/>
          </a:xfrm>
        </p:spPr>
        <p:txBody>
          <a:bodyPr anchor="b">
            <a:normAutofit/>
          </a:bodyPr>
          <a:lstStyle>
            <a:lvl1pPr algn="ctr">
              <a:defRPr lang="en-US" sz="4000" b="1" kern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r>
              <a:rPr lang="en-US" dirty="0"/>
              <a:t>Click to insert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2C9DC0-32FD-42EA-80D7-03DBEC4453B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602038"/>
            <a:ext cx="10515600" cy="732761"/>
          </a:xfrm>
        </p:spPr>
        <p:txBody>
          <a:bodyPr/>
          <a:lstStyle>
            <a:lvl1pPr marL="0" indent="0" algn="ctr">
              <a:buNone/>
              <a:defRPr sz="2000">
                <a:solidFill>
                  <a:srgbClr val="3870BF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insert presentation subtitle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B87A9DE-D68A-4F1E-825E-B2832662F59A}"/>
              </a:ext>
            </a:extLst>
          </p:cNvPr>
          <p:cNvSpPr txBox="1"/>
          <p:nvPr userDrawn="1"/>
        </p:nvSpPr>
        <p:spPr>
          <a:xfrm>
            <a:off x="233053" y="88933"/>
            <a:ext cx="1175112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e-NP" sz="1500" b="0" dirty="0">
                <a:solidFill>
                  <a:srgbClr val="3AAA35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</a:rPr>
              <a:t>एकीकृत स्वास्थ्यजन्य फोहोरमैला व्यवस्थापन तथा स्वास्थ्य संस्थामा खानेपानी, सरसफाई तथा स्वच्छता सम्बन्धि प्रथम राष्ट्रिय कार्यशाला गोष्ठी</a:t>
            </a:r>
            <a:endParaRPr lang="en-US" sz="1500" b="0" dirty="0">
              <a:solidFill>
                <a:srgbClr val="3AAA35"/>
              </a:solidFill>
            </a:endParaRP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C8E4183F-DC2A-4662-AD53-A50D33C990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8437" y="4701285"/>
            <a:ext cx="7653793" cy="795690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rgbClr val="3870BF"/>
                </a:solidFill>
              </a:defRPr>
            </a:lvl1pPr>
          </a:lstStyle>
          <a:p>
            <a:pPr lvl="0"/>
            <a:r>
              <a:rPr lang="en-US" dirty="0"/>
              <a:t>Click to insert: speaker name</a:t>
            </a:r>
          </a:p>
          <a:p>
            <a:pPr lvl="0"/>
            <a:r>
              <a:rPr lang="en-US" dirty="0"/>
              <a:t>Speaker organization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56260B8-2212-40D9-BC97-9E8018FF8FC0}"/>
              </a:ext>
            </a:extLst>
          </p:cNvPr>
          <p:cNvSpPr/>
          <p:nvPr userDrawn="1"/>
        </p:nvSpPr>
        <p:spPr>
          <a:xfrm>
            <a:off x="2559754" y="849213"/>
            <a:ext cx="59089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e-NP" sz="2000" b="1" dirty="0">
                <a:solidFill>
                  <a:srgbClr val="3AAA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“स्वस्थ नेपालका लागि सँग सँगै” </a:t>
            </a:r>
            <a:endParaRPr lang="en-US" sz="2400" dirty="0">
              <a:solidFill>
                <a:srgbClr val="3AAA35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BBF86F3-3DB5-4BD0-BEF3-F52B5BC7975F}"/>
              </a:ext>
            </a:extLst>
          </p:cNvPr>
          <p:cNvSpPr txBox="1"/>
          <p:nvPr userDrawn="1"/>
        </p:nvSpPr>
        <p:spPr>
          <a:xfrm>
            <a:off x="1196889" y="416860"/>
            <a:ext cx="107237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>
                <a:solidFill>
                  <a:srgbClr val="3870BF"/>
                </a:solidFill>
              </a:rPr>
              <a:t>First National Workshop on Integrated Healthcare Waste Management (IHCWM) and Water Sanitation &amp; Hygiene (WASH) in Healthcare Facilities</a:t>
            </a: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85BA7C13-E06C-4257-A2CA-E02C985100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84173" y="6356350"/>
            <a:ext cx="80236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57E8C13A-2C6E-4187-9E55-E6DF37446D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0770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/>
              <a:t>12/10/2019</a:t>
            </a:r>
            <a:endParaRPr lang="en-US" dirty="0"/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FE735B81-4CAB-474F-9A02-AC1BDB4793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29103" y="6356350"/>
            <a:ext cx="924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19D45C30-91B6-4D37-B3EC-98C0C4E45E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405ABF-B46E-4622-BC4F-9FE81638FD83}"/>
              </a:ext>
            </a:extLst>
          </p:cNvPr>
          <p:cNvSpPr txBox="1"/>
          <p:nvPr userDrawn="1"/>
        </p:nvSpPr>
        <p:spPr>
          <a:xfrm>
            <a:off x="507248" y="6210788"/>
            <a:ext cx="1408049" cy="14556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/>
            <a:r>
              <a:rPr lang="en-US" sz="600" b="1" dirty="0">
                <a:solidFill>
                  <a:srgbClr val="FF0000"/>
                </a:solidFill>
              </a:rPr>
              <a:t>Ministry of Health and Population</a:t>
            </a:r>
          </a:p>
        </p:txBody>
      </p:sp>
    </p:spTree>
    <p:extLst>
      <p:ext uri="{BB962C8B-B14F-4D97-AF65-F5344CB8AC3E}">
        <p14:creationId xmlns:p14="http://schemas.microsoft.com/office/powerpoint/2010/main" val="2864042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F7AD513A-1A41-4EF5-BCA3-AEE24A71AF95}"/>
              </a:ext>
            </a:extLst>
          </p:cNvPr>
          <p:cNvGrpSpPr/>
          <p:nvPr userDrawn="1"/>
        </p:nvGrpSpPr>
        <p:grpSpPr>
          <a:xfrm>
            <a:off x="10469462" y="6276839"/>
            <a:ext cx="884338" cy="365125"/>
            <a:chOff x="18105" y="-5683"/>
            <a:chExt cx="12173895" cy="5026349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3119A0A-5504-4B78-A979-6897139D5351}"/>
                </a:ext>
              </a:extLst>
            </p:cNvPr>
            <p:cNvSpPr/>
            <p:nvPr userDrawn="1"/>
          </p:nvSpPr>
          <p:spPr>
            <a:xfrm>
              <a:off x="21771" y="535753"/>
              <a:ext cx="12170229" cy="4484913"/>
            </a:xfrm>
            <a:custGeom>
              <a:avLst/>
              <a:gdLst>
                <a:gd name="connsiteX0" fmla="*/ 378764 w 12170228"/>
                <a:gd name="connsiteY0" fmla="*/ 0 h 4484913"/>
                <a:gd name="connsiteX1" fmla="*/ 7536541 w 12170228"/>
                <a:gd name="connsiteY1" fmla="*/ 2755846 h 4484913"/>
                <a:gd name="connsiteX2" fmla="*/ 9519505 w 12170228"/>
                <a:gd name="connsiteY2" fmla="*/ 3261792 h 4484913"/>
                <a:gd name="connsiteX3" fmla="*/ 12178276 w 12170228"/>
                <a:gd name="connsiteY3" fmla="*/ 2099286 h 4484913"/>
                <a:gd name="connsiteX4" fmla="*/ 12178276 w 12170228"/>
                <a:gd name="connsiteY4" fmla="*/ 3127876 h 4484913"/>
                <a:gd name="connsiteX5" fmla="*/ 12178276 w 12170228"/>
                <a:gd name="connsiteY5" fmla="*/ 4156445 h 4484913"/>
                <a:gd name="connsiteX6" fmla="*/ 10337588 w 12170228"/>
                <a:gd name="connsiteY6" fmla="*/ 4500238 h 4484913"/>
                <a:gd name="connsiteX7" fmla="*/ 5415330 w 12170228"/>
                <a:gd name="connsiteY7" fmla="*/ 2639130 h 4484913"/>
                <a:gd name="connsiteX8" fmla="*/ 0 w 12170228"/>
                <a:gd name="connsiteY8" fmla="*/ 100525 h 4484913"/>
                <a:gd name="connsiteX9" fmla="*/ 378764 w 12170228"/>
                <a:gd name="connsiteY9" fmla="*/ 0 h 448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70228" h="4484913">
                  <a:moveTo>
                    <a:pt x="378764" y="0"/>
                  </a:moveTo>
                  <a:cubicBezTo>
                    <a:pt x="1035739" y="59"/>
                    <a:pt x="2808310" y="395717"/>
                    <a:pt x="7536541" y="2755846"/>
                  </a:cubicBezTo>
                  <a:cubicBezTo>
                    <a:pt x="8275312" y="3124611"/>
                    <a:pt x="8939645" y="3261792"/>
                    <a:pt x="9519505" y="3261792"/>
                  </a:cubicBezTo>
                  <a:cubicBezTo>
                    <a:pt x="11207118" y="3261792"/>
                    <a:pt x="12178276" y="2099286"/>
                    <a:pt x="12178276" y="2099286"/>
                  </a:cubicBezTo>
                  <a:lnTo>
                    <a:pt x="12178276" y="3127876"/>
                  </a:lnTo>
                  <a:lnTo>
                    <a:pt x="12178276" y="4156445"/>
                  </a:lnTo>
                  <a:cubicBezTo>
                    <a:pt x="12178276" y="4156445"/>
                    <a:pt x="11498592" y="4500238"/>
                    <a:pt x="10337588" y="4500238"/>
                  </a:cubicBezTo>
                  <a:cubicBezTo>
                    <a:pt x="9137677" y="4500238"/>
                    <a:pt x="7423657" y="4132845"/>
                    <a:pt x="5415330" y="2639130"/>
                  </a:cubicBezTo>
                  <a:cubicBezTo>
                    <a:pt x="2345798" y="356093"/>
                    <a:pt x="0" y="100525"/>
                    <a:pt x="0" y="100525"/>
                  </a:cubicBezTo>
                  <a:cubicBezTo>
                    <a:pt x="0" y="100525"/>
                    <a:pt x="47491" y="-30"/>
                    <a:pt x="378764" y="0"/>
                  </a:cubicBezTo>
                </a:path>
              </a:pathLst>
            </a:custGeom>
            <a:solidFill>
              <a:srgbClr val="3AAA35">
                <a:alpha val="66000"/>
              </a:srgbClr>
            </a:solidFill>
            <a:ln w="29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27BD939-7D7D-475C-8004-971140864136}"/>
                </a:ext>
              </a:extLst>
            </p:cNvPr>
            <p:cNvSpPr/>
            <p:nvPr userDrawn="1"/>
          </p:nvSpPr>
          <p:spPr>
            <a:xfrm>
              <a:off x="6539889" y="-5683"/>
              <a:ext cx="5638800" cy="3635828"/>
            </a:xfrm>
            <a:custGeom>
              <a:avLst/>
              <a:gdLst>
                <a:gd name="connsiteX0" fmla="*/ 5660158 w 5638800"/>
                <a:gd name="connsiteY0" fmla="*/ 0 h 3635827"/>
                <a:gd name="connsiteX1" fmla="*/ 5660158 w 5638800"/>
                <a:gd name="connsiteY1" fmla="*/ 2285738 h 3635827"/>
                <a:gd name="connsiteX2" fmla="*/ 2843392 w 5638800"/>
                <a:gd name="connsiteY2" fmla="*/ 3647149 h 3635827"/>
                <a:gd name="connsiteX3" fmla="*/ 2249555 w 5638800"/>
                <a:gd name="connsiteY3" fmla="*/ 3589063 h 3635827"/>
                <a:gd name="connsiteX4" fmla="*/ 0 w 5638800"/>
                <a:gd name="connsiteY4" fmla="*/ 2560646 h 3635827"/>
                <a:gd name="connsiteX5" fmla="*/ 26125 w 5638800"/>
                <a:gd name="connsiteY5" fmla="*/ 2567787 h 3635827"/>
                <a:gd name="connsiteX6" fmla="*/ 1566868 w 5638800"/>
                <a:gd name="connsiteY6" fmla="*/ 2853210 h 3635827"/>
                <a:gd name="connsiteX7" fmla="*/ 5660158 w 5638800"/>
                <a:gd name="connsiteY7" fmla="*/ 0 h 3635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38800" h="3635827">
                  <a:moveTo>
                    <a:pt x="5660158" y="0"/>
                  </a:moveTo>
                  <a:lnTo>
                    <a:pt x="5660158" y="2285738"/>
                  </a:lnTo>
                  <a:cubicBezTo>
                    <a:pt x="5660158" y="2285738"/>
                    <a:pt x="4509168" y="3647149"/>
                    <a:pt x="2843392" y="3647149"/>
                  </a:cubicBezTo>
                  <a:cubicBezTo>
                    <a:pt x="2651956" y="3647149"/>
                    <a:pt x="2453662" y="3629188"/>
                    <a:pt x="2249555" y="3589063"/>
                  </a:cubicBezTo>
                  <a:cubicBezTo>
                    <a:pt x="1758522" y="3492572"/>
                    <a:pt x="184469" y="2560755"/>
                    <a:pt x="0" y="2560646"/>
                  </a:cubicBezTo>
                  <a:cubicBezTo>
                    <a:pt x="4137" y="2560646"/>
                    <a:pt x="12736" y="2562932"/>
                    <a:pt x="26125" y="2567787"/>
                  </a:cubicBezTo>
                  <a:cubicBezTo>
                    <a:pt x="580949" y="2767953"/>
                    <a:pt x="1094254" y="2853210"/>
                    <a:pt x="1566868" y="2853210"/>
                  </a:cubicBezTo>
                  <a:cubicBezTo>
                    <a:pt x="4299422" y="2853210"/>
                    <a:pt x="5660158" y="0"/>
                    <a:pt x="5660158" y="0"/>
                  </a:cubicBezTo>
                </a:path>
              </a:pathLst>
            </a:custGeom>
            <a:solidFill>
              <a:srgbClr val="DCC217">
                <a:alpha val="66000"/>
              </a:srgbClr>
            </a:solidFill>
            <a:ln w="29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8C00F7B-5F8E-46AA-8D61-CFF3DAD8152E}"/>
                </a:ext>
              </a:extLst>
            </p:cNvPr>
            <p:cNvSpPr/>
            <p:nvPr userDrawn="1"/>
          </p:nvSpPr>
          <p:spPr>
            <a:xfrm>
              <a:off x="18105" y="734887"/>
              <a:ext cx="4506686" cy="2264228"/>
            </a:xfrm>
            <a:custGeom>
              <a:avLst/>
              <a:gdLst>
                <a:gd name="connsiteX0" fmla="*/ 0 w 4506685"/>
                <a:gd name="connsiteY0" fmla="*/ 0 h 2264227"/>
                <a:gd name="connsiteX1" fmla="*/ 872860 w 4506685"/>
                <a:gd name="connsiteY1" fmla="*/ 262448 h 2264227"/>
                <a:gd name="connsiteX2" fmla="*/ 3080679 w 4506685"/>
                <a:gd name="connsiteY2" fmla="*/ 1318623 h 2264227"/>
                <a:gd name="connsiteX3" fmla="*/ 4011168 w 4506685"/>
                <a:gd name="connsiteY3" fmla="*/ 1920725 h 2264227"/>
                <a:gd name="connsiteX4" fmla="*/ 4518290 w 4506685"/>
                <a:gd name="connsiteY4" fmla="*/ 2271114 h 2264227"/>
                <a:gd name="connsiteX5" fmla="*/ 1929356 w 4506685"/>
                <a:gd name="connsiteY5" fmla="*/ 1406813 h 2264227"/>
                <a:gd name="connsiteX6" fmla="*/ 421843 w 4506685"/>
                <a:gd name="connsiteY6" fmla="*/ 1270842 h 2264227"/>
                <a:gd name="connsiteX7" fmla="*/ 0 w 4506685"/>
                <a:gd name="connsiteY7" fmla="*/ 1283354 h 2264227"/>
                <a:gd name="connsiteX8" fmla="*/ 0 w 4506685"/>
                <a:gd name="connsiteY8" fmla="*/ 641647 h 2264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06685" h="2264227">
                  <a:moveTo>
                    <a:pt x="0" y="0"/>
                  </a:moveTo>
                  <a:cubicBezTo>
                    <a:pt x="0" y="0"/>
                    <a:pt x="325206" y="65053"/>
                    <a:pt x="872860" y="262448"/>
                  </a:cubicBezTo>
                  <a:cubicBezTo>
                    <a:pt x="1420542" y="459784"/>
                    <a:pt x="2190707" y="789462"/>
                    <a:pt x="3080679" y="1318623"/>
                  </a:cubicBezTo>
                  <a:cubicBezTo>
                    <a:pt x="3362880" y="1486429"/>
                    <a:pt x="3722283" y="1724564"/>
                    <a:pt x="4011168" y="1920725"/>
                  </a:cubicBezTo>
                  <a:cubicBezTo>
                    <a:pt x="4300010" y="2116907"/>
                    <a:pt x="4518290" y="2271114"/>
                    <a:pt x="4518290" y="2271114"/>
                  </a:cubicBezTo>
                  <a:cubicBezTo>
                    <a:pt x="4518290" y="2271114"/>
                    <a:pt x="2871303" y="1584792"/>
                    <a:pt x="1929356" y="1406813"/>
                  </a:cubicBezTo>
                  <a:cubicBezTo>
                    <a:pt x="1334850" y="1294501"/>
                    <a:pt x="781971" y="1270842"/>
                    <a:pt x="421843" y="1270842"/>
                  </a:cubicBezTo>
                  <a:cubicBezTo>
                    <a:pt x="159889" y="1270842"/>
                    <a:pt x="0" y="1283354"/>
                    <a:pt x="0" y="1283354"/>
                  </a:cubicBezTo>
                  <a:lnTo>
                    <a:pt x="0" y="641647"/>
                  </a:lnTo>
                  <a:close/>
                </a:path>
              </a:pathLst>
            </a:custGeom>
            <a:solidFill>
              <a:srgbClr val="E81C26">
                <a:alpha val="66000"/>
              </a:srgbClr>
            </a:solidFill>
            <a:ln w="29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2B8357B-62E2-4065-8A4F-76DDB7EA4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CB9B41-F4B0-4EEE-BBBC-F1E195825E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E9938D-B190-4CB8-9B74-CAD8CED3E2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Content Placeholder 15">
            <a:extLst>
              <a:ext uri="{FF2B5EF4-FFF2-40B4-BE49-F238E27FC236}">
                <a16:creationId xmlns:a16="http://schemas.microsoft.com/office/drawing/2014/main" id="{2045A90A-621B-4090-AF32-5F941E9B73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3502" t="21128" r="21651" b="16855"/>
          <a:stretch/>
        </p:blipFill>
        <p:spPr>
          <a:xfrm>
            <a:off x="11051448" y="136524"/>
            <a:ext cx="1005840" cy="11373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3B0202D-689D-4861-A5B8-2F29F77421F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12" y="136524"/>
            <a:ext cx="1005840" cy="843228"/>
          </a:xfrm>
          <a:prstGeom prst="rect">
            <a:avLst/>
          </a:prstGeom>
        </p:spPr>
      </p:pic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21D1F5BE-B5DE-4C51-9A58-A2917276ED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197334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12/10/2019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C1792EA4-438D-40FC-BA5A-1DAEDF1AA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5405" y="6356350"/>
            <a:ext cx="786119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FE630FB1-74BC-41AE-B5B3-9EF226B02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28744" y="6356350"/>
            <a:ext cx="1025056" cy="365125"/>
          </a:xfrm>
          <a:prstGeom prst="rect">
            <a:avLst/>
          </a:prstGeom>
        </p:spPr>
        <p:txBody>
          <a:bodyPr/>
          <a:lstStyle/>
          <a:p>
            <a:fld id="{19D45C30-91B6-4D37-B3EC-98C0C4E45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953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3FD6C-84F1-4D20-BC43-3355F0CB6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DB24AB-1D6E-4EEB-A308-0A3807BAA1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Content Placeholder 15">
            <a:extLst>
              <a:ext uri="{FF2B5EF4-FFF2-40B4-BE49-F238E27FC236}">
                <a16:creationId xmlns:a16="http://schemas.microsoft.com/office/drawing/2014/main" id="{AF0CC550-6E2F-495B-B3EE-175235503E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3502" t="21128" r="21651" b="16855"/>
          <a:stretch/>
        </p:blipFill>
        <p:spPr>
          <a:xfrm rot="5400000">
            <a:off x="11013736" y="5649892"/>
            <a:ext cx="1005840" cy="11373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883D8B5-64EF-487F-A78E-2AB7EAF365D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160786" y="217831"/>
            <a:ext cx="1005840" cy="843228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69C0AE2-C889-4E07-9997-BD00981E1D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197334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12/10/2019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B8164389-80AC-4926-B6DE-D7D0F846E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5405" y="6356350"/>
            <a:ext cx="786119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11D8A33-EDAD-48B5-A8F2-B543E9432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28744" y="6356350"/>
            <a:ext cx="1025056" cy="365125"/>
          </a:xfrm>
          <a:prstGeom prst="rect">
            <a:avLst/>
          </a:prstGeom>
        </p:spPr>
        <p:txBody>
          <a:bodyPr/>
          <a:lstStyle/>
          <a:p>
            <a:fld id="{19D45C30-91B6-4D37-B3EC-98C0C4E45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422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D37C62-64AD-4C12-906D-7786E9BBB9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63B4EC-7902-40BD-8C03-07A45EC995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Content Placeholder 15">
            <a:extLst>
              <a:ext uri="{FF2B5EF4-FFF2-40B4-BE49-F238E27FC236}">
                <a16:creationId xmlns:a16="http://schemas.microsoft.com/office/drawing/2014/main" id="{05C2C5A7-F339-4D35-B8F1-1263A99D42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3502" t="21128" r="21651" b="16855"/>
          <a:stretch/>
        </p:blipFill>
        <p:spPr>
          <a:xfrm rot="5400000">
            <a:off x="11013736" y="5649892"/>
            <a:ext cx="1005840" cy="11373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C418561-E092-436A-859D-CE3564081EC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160786" y="217831"/>
            <a:ext cx="1005840" cy="843228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A1220856-3F7B-44DF-AB88-39D883EB46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197334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12/10/2019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A187C20C-F713-4ACC-8B12-F62C84AFC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5405" y="6356350"/>
            <a:ext cx="786119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1690A44-F272-4421-8321-B9CB270FD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28744" y="6356350"/>
            <a:ext cx="1025056" cy="365125"/>
          </a:xfrm>
          <a:prstGeom prst="rect">
            <a:avLst/>
          </a:prstGeom>
        </p:spPr>
        <p:txBody>
          <a:bodyPr/>
          <a:lstStyle/>
          <a:p>
            <a:fld id="{19D45C30-91B6-4D37-B3EC-98C0C4E45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825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877868EA-CB68-45CE-992B-3DD39C95BDEA}"/>
              </a:ext>
            </a:extLst>
          </p:cNvPr>
          <p:cNvGrpSpPr/>
          <p:nvPr userDrawn="1"/>
        </p:nvGrpSpPr>
        <p:grpSpPr>
          <a:xfrm>
            <a:off x="10469462" y="6276839"/>
            <a:ext cx="884338" cy="365125"/>
            <a:chOff x="18105" y="-5683"/>
            <a:chExt cx="12173895" cy="5026349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09859D1-37F2-4926-B9C0-F9E9568325C9}"/>
                </a:ext>
              </a:extLst>
            </p:cNvPr>
            <p:cNvSpPr/>
            <p:nvPr userDrawn="1"/>
          </p:nvSpPr>
          <p:spPr>
            <a:xfrm>
              <a:off x="21771" y="535753"/>
              <a:ext cx="12170229" cy="4484913"/>
            </a:xfrm>
            <a:custGeom>
              <a:avLst/>
              <a:gdLst>
                <a:gd name="connsiteX0" fmla="*/ 378764 w 12170228"/>
                <a:gd name="connsiteY0" fmla="*/ 0 h 4484913"/>
                <a:gd name="connsiteX1" fmla="*/ 7536541 w 12170228"/>
                <a:gd name="connsiteY1" fmla="*/ 2755846 h 4484913"/>
                <a:gd name="connsiteX2" fmla="*/ 9519505 w 12170228"/>
                <a:gd name="connsiteY2" fmla="*/ 3261792 h 4484913"/>
                <a:gd name="connsiteX3" fmla="*/ 12178276 w 12170228"/>
                <a:gd name="connsiteY3" fmla="*/ 2099286 h 4484913"/>
                <a:gd name="connsiteX4" fmla="*/ 12178276 w 12170228"/>
                <a:gd name="connsiteY4" fmla="*/ 3127876 h 4484913"/>
                <a:gd name="connsiteX5" fmla="*/ 12178276 w 12170228"/>
                <a:gd name="connsiteY5" fmla="*/ 4156445 h 4484913"/>
                <a:gd name="connsiteX6" fmla="*/ 10337588 w 12170228"/>
                <a:gd name="connsiteY6" fmla="*/ 4500238 h 4484913"/>
                <a:gd name="connsiteX7" fmla="*/ 5415330 w 12170228"/>
                <a:gd name="connsiteY7" fmla="*/ 2639130 h 4484913"/>
                <a:gd name="connsiteX8" fmla="*/ 0 w 12170228"/>
                <a:gd name="connsiteY8" fmla="*/ 100525 h 4484913"/>
                <a:gd name="connsiteX9" fmla="*/ 378764 w 12170228"/>
                <a:gd name="connsiteY9" fmla="*/ 0 h 448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70228" h="4484913">
                  <a:moveTo>
                    <a:pt x="378764" y="0"/>
                  </a:moveTo>
                  <a:cubicBezTo>
                    <a:pt x="1035739" y="59"/>
                    <a:pt x="2808310" y="395717"/>
                    <a:pt x="7536541" y="2755846"/>
                  </a:cubicBezTo>
                  <a:cubicBezTo>
                    <a:pt x="8275312" y="3124611"/>
                    <a:pt x="8939645" y="3261792"/>
                    <a:pt x="9519505" y="3261792"/>
                  </a:cubicBezTo>
                  <a:cubicBezTo>
                    <a:pt x="11207118" y="3261792"/>
                    <a:pt x="12178276" y="2099286"/>
                    <a:pt x="12178276" y="2099286"/>
                  </a:cubicBezTo>
                  <a:lnTo>
                    <a:pt x="12178276" y="3127876"/>
                  </a:lnTo>
                  <a:lnTo>
                    <a:pt x="12178276" y="4156445"/>
                  </a:lnTo>
                  <a:cubicBezTo>
                    <a:pt x="12178276" y="4156445"/>
                    <a:pt x="11498592" y="4500238"/>
                    <a:pt x="10337588" y="4500238"/>
                  </a:cubicBezTo>
                  <a:cubicBezTo>
                    <a:pt x="9137677" y="4500238"/>
                    <a:pt x="7423657" y="4132845"/>
                    <a:pt x="5415330" y="2639130"/>
                  </a:cubicBezTo>
                  <a:cubicBezTo>
                    <a:pt x="2345798" y="356093"/>
                    <a:pt x="0" y="100525"/>
                    <a:pt x="0" y="100525"/>
                  </a:cubicBezTo>
                  <a:cubicBezTo>
                    <a:pt x="0" y="100525"/>
                    <a:pt x="47491" y="-30"/>
                    <a:pt x="378764" y="0"/>
                  </a:cubicBezTo>
                </a:path>
              </a:pathLst>
            </a:custGeom>
            <a:solidFill>
              <a:srgbClr val="3AAA35">
                <a:alpha val="66000"/>
              </a:srgbClr>
            </a:solidFill>
            <a:ln w="29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F7EF561-927F-43CB-A99C-D435355B9BF7}"/>
                </a:ext>
              </a:extLst>
            </p:cNvPr>
            <p:cNvSpPr/>
            <p:nvPr userDrawn="1"/>
          </p:nvSpPr>
          <p:spPr>
            <a:xfrm>
              <a:off x="6539889" y="-5683"/>
              <a:ext cx="5638800" cy="3635828"/>
            </a:xfrm>
            <a:custGeom>
              <a:avLst/>
              <a:gdLst>
                <a:gd name="connsiteX0" fmla="*/ 5660158 w 5638800"/>
                <a:gd name="connsiteY0" fmla="*/ 0 h 3635827"/>
                <a:gd name="connsiteX1" fmla="*/ 5660158 w 5638800"/>
                <a:gd name="connsiteY1" fmla="*/ 2285738 h 3635827"/>
                <a:gd name="connsiteX2" fmla="*/ 2843392 w 5638800"/>
                <a:gd name="connsiteY2" fmla="*/ 3647149 h 3635827"/>
                <a:gd name="connsiteX3" fmla="*/ 2249555 w 5638800"/>
                <a:gd name="connsiteY3" fmla="*/ 3589063 h 3635827"/>
                <a:gd name="connsiteX4" fmla="*/ 0 w 5638800"/>
                <a:gd name="connsiteY4" fmla="*/ 2560646 h 3635827"/>
                <a:gd name="connsiteX5" fmla="*/ 26125 w 5638800"/>
                <a:gd name="connsiteY5" fmla="*/ 2567787 h 3635827"/>
                <a:gd name="connsiteX6" fmla="*/ 1566868 w 5638800"/>
                <a:gd name="connsiteY6" fmla="*/ 2853210 h 3635827"/>
                <a:gd name="connsiteX7" fmla="*/ 5660158 w 5638800"/>
                <a:gd name="connsiteY7" fmla="*/ 0 h 3635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38800" h="3635827">
                  <a:moveTo>
                    <a:pt x="5660158" y="0"/>
                  </a:moveTo>
                  <a:lnTo>
                    <a:pt x="5660158" y="2285738"/>
                  </a:lnTo>
                  <a:cubicBezTo>
                    <a:pt x="5660158" y="2285738"/>
                    <a:pt x="4509168" y="3647149"/>
                    <a:pt x="2843392" y="3647149"/>
                  </a:cubicBezTo>
                  <a:cubicBezTo>
                    <a:pt x="2651956" y="3647149"/>
                    <a:pt x="2453662" y="3629188"/>
                    <a:pt x="2249555" y="3589063"/>
                  </a:cubicBezTo>
                  <a:cubicBezTo>
                    <a:pt x="1758522" y="3492572"/>
                    <a:pt x="184469" y="2560755"/>
                    <a:pt x="0" y="2560646"/>
                  </a:cubicBezTo>
                  <a:cubicBezTo>
                    <a:pt x="4137" y="2560646"/>
                    <a:pt x="12736" y="2562932"/>
                    <a:pt x="26125" y="2567787"/>
                  </a:cubicBezTo>
                  <a:cubicBezTo>
                    <a:pt x="580949" y="2767953"/>
                    <a:pt x="1094254" y="2853210"/>
                    <a:pt x="1566868" y="2853210"/>
                  </a:cubicBezTo>
                  <a:cubicBezTo>
                    <a:pt x="4299422" y="2853210"/>
                    <a:pt x="5660158" y="0"/>
                    <a:pt x="5660158" y="0"/>
                  </a:cubicBezTo>
                </a:path>
              </a:pathLst>
            </a:custGeom>
            <a:solidFill>
              <a:srgbClr val="DCC217">
                <a:alpha val="66000"/>
              </a:srgbClr>
            </a:solidFill>
            <a:ln w="29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2FAAF5C-622B-478D-87E6-083EE715DB54}"/>
                </a:ext>
              </a:extLst>
            </p:cNvPr>
            <p:cNvSpPr/>
            <p:nvPr userDrawn="1"/>
          </p:nvSpPr>
          <p:spPr>
            <a:xfrm>
              <a:off x="18105" y="734887"/>
              <a:ext cx="4506686" cy="2264228"/>
            </a:xfrm>
            <a:custGeom>
              <a:avLst/>
              <a:gdLst>
                <a:gd name="connsiteX0" fmla="*/ 0 w 4506685"/>
                <a:gd name="connsiteY0" fmla="*/ 0 h 2264227"/>
                <a:gd name="connsiteX1" fmla="*/ 872860 w 4506685"/>
                <a:gd name="connsiteY1" fmla="*/ 262448 h 2264227"/>
                <a:gd name="connsiteX2" fmla="*/ 3080679 w 4506685"/>
                <a:gd name="connsiteY2" fmla="*/ 1318623 h 2264227"/>
                <a:gd name="connsiteX3" fmla="*/ 4011168 w 4506685"/>
                <a:gd name="connsiteY3" fmla="*/ 1920725 h 2264227"/>
                <a:gd name="connsiteX4" fmla="*/ 4518290 w 4506685"/>
                <a:gd name="connsiteY4" fmla="*/ 2271114 h 2264227"/>
                <a:gd name="connsiteX5" fmla="*/ 1929356 w 4506685"/>
                <a:gd name="connsiteY5" fmla="*/ 1406813 h 2264227"/>
                <a:gd name="connsiteX6" fmla="*/ 421843 w 4506685"/>
                <a:gd name="connsiteY6" fmla="*/ 1270842 h 2264227"/>
                <a:gd name="connsiteX7" fmla="*/ 0 w 4506685"/>
                <a:gd name="connsiteY7" fmla="*/ 1283354 h 2264227"/>
                <a:gd name="connsiteX8" fmla="*/ 0 w 4506685"/>
                <a:gd name="connsiteY8" fmla="*/ 641647 h 2264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06685" h="2264227">
                  <a:moveTo>
                    <a:pt x="0" y="0"/>
                  </a:moveTo>
                  <a:cubicBezTo>
                    <a:pt x="0" y="0"/>
                    <a:pt x="325206" y="65053"/>
                    <a:pt x="872860" y="262448"/>
                  </a:cubicBezTo>
                  <a:cubicBezTo>
                    <a:pt x="1420542" y="459784"/>
                    <a:pt x="2190707" y="789462"/>
                    <a:pt x="3080679" y="1318623"/>
                  </a:cubicBezTo>
                  <a:cubicBezTo>
                    <a:pt x="3362880" y="1486429"/>
                    <a:pt x="3722283" y="1724564"/>
                    <a:pt x="4011168" y="1920725"/>
                  </a:cubicBezTo>
                  <a:cubicBezTo>
                    <a:pt x="4300010" y="2116907"/>
                    <a:pt x="4518290" y="2271114"/>
                    <a:pt x="4518290" y="2271114"/>
                  </a:cubicBezTo>
                  <a:cubicBezTo>
                    <a:pt x="4518290" y="2271114"/>
                    <a:pt x="2871303" y="1584792"/>
                    <a:pt x="1929356" y="1406813"/>
                  </a:cubicBezTo>
                  <a:cubicBezTo>
                    <a:pt x="1334850" y="1294501"/>
                    <a:pt x="781971" y="1270842"/>
                    <a:pt x="421843" y="1270842"/>
                  </a:cubicBezTo>
                  <a:cubicBezTo>
                    <a:pt x="159889" y="1270842"/>
                    <a:pt x="0" y="1283354"/>
                    <a:pt x="0" y="1283354"/>
                  </a:cubicBezTo>
                  <a:lnTo>
                    <a:pt x="0" y="641647"/>
                  </a:lnTo>
                  <a:close/>
                </a:path>
              </a:pathLst>
            </a:custGeom>
            <a:solidFill>
              <a:srgbClr val="E81C26">
                <a:alpha val="66000"/>
              </a:srgbClr>
            </a:solidFill>
            <a:ln w="29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336DA34-E3DC-45F9-AE40-DCE03C891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A502-A8AE-402B-BC94-C97E43B552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>
              <a:defRPr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>
              <a:defRPr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>
              <a:defRPr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>
              <a:defRPr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6A15FC-A2AF-4548-A505-01C6C82098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197334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12/10/2019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F3E3E0-DEA4-4082-9107-422EEF4AC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5405" y="6356350"/>
            <a:ext cx="786119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A91ACC-9563-4C0D-A422-C642FE73C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28744" y="6356350"/>
            <a:ext cx="1025056" cy="365125"/>
          </a:xfrm>
          <a:prstGeom prst="rect">
            <a:avLst/>
          </a:prstGeom>
        </p:spPr>
        <p:txBody>
          <a:bodyPr/>
          <a:lstStyle/>
          <a:p>
            <a:fld id="{19D45C30-91B6-4D37-B3EC-98C0C4E45E7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Content Placeholder 15">
            <a:extLst>
              <a:ext uri="{FF2B5EF4-FFF2-40B4-BE49-F238E27FC236}">
                <a16:creationId xmlns:a16="http://schemas.microsoft.com/office/drawing/2014/main" id="{67A6BB01-3876-4303-B094-B1A41344A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3502" t="21128" r="21651" b="16855"/>
          <a:stretch/>
        </p:blipFill>
        <p:spPr>
          <a:xfrm>
            <a:off x="11051448" y="136524"/>
            <a:ext cx="1005840" cy="11373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97C35C-9FBC-4E4B-BA63-BF0A1F4A7E7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12" y="136524"/>
            <a:ext cx="1005840" cy="84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450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FCFD3-B894-4DAE-B970-277AE514E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E92F74-2F63-486B-B16D-0C4B40495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12/10/2019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8C2460-8604-4CE9-9156-6092B9D01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323A1E-B9DF-4428-BC94-7E5FBE875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5C30-91B6-4D37-B3EC-98C0C4E45E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007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6669D1DE-8051-44D3-AD36-21A950DE4AEE}"/>
              </a:ext>
            </a:extLst>
          </p:cNvPr>
          <p:cNvGrpSpPr/>
          <p:nvPr userDrawn="1"/>
        </p:nvGrpSpPr>
        <p:grpSpPr>
          <a:xfrm>
            <a:off x="10469462" y="6276839"/>
            <a:ext cx="884338" cy="365125"/>
            <a:chOff x="18105" y="-5683"/>
            <a:chExt cx="12173895" cy="5026349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281931A-F13F-4078-A28B-3BEE6EB16113}"/>
                </a:ext>
              </a:extLst>
            </p:cNvPr>
            <p:cNvSpPr/>
            <p:nvPr userDrawn="1"/>
          </p:nvSpPr>
          <p:spPr>
            <a:xfrm>
              <a:off x="21771" y="535753"/>
              <a:ext cx="12170229" cy="4484913"/>
            </a:xfrm>
            <a:custGeom>
              <a:avLst/>
              <a:gdLst>
                <a:gd name="connsiteX0" fmla="*/ 378764 w 12170228"/>
                <a:gd name="connsiteY0" fmla="*/ 0 h 4484913"/>
                <a:gd name="connsiteX1" fmla="*/ 7536541 w 12170228"/>
                <a:gd name="connsiteY1" fmla="*/ 2755846 h 4484913"/>
                <a:gd name="connsiteX2" fmla="*/ 9519505 w 12170228"/>
                <a:gd name="connsiteY2" fmla="*/ 3261792 h 4484913"/>
                <a:gd name="connsiteX3" fmla="*/ 12178276 w 12170228"/>
                <a:gd name="connsiteY3" fmla="*/ 2099286 h 4484913"/>
                <a:gd name="connsiteX4" fmla="*/ 12178276 w 12170228"/>
                <a:gd name="connsiteY4" fmla="*/ 3127876 h 4484913"/>
                <a:gd name="connsiteX5" fmla="*/ 12178276 w 12170228"/>
                <a:gd name="connsiteY5" fmla="*/ 4156445 h 4484913"/>
                <a:gd name="connsiteX6" fmla="*/ 10337588 w 12170228"/>
                <a:gd name="connsiteY6" fmla="*/ 4500238 h 4484913"/>
                <a:gd name="connsiteX7" fmla="*/ 5415330 w 12170228"/>
                <a:gd name="connsiteY7" fmla="*/ 2639130 h 4484913"/>
                <a:gd name="connsiteX8" fmla="*/ 0 w 12170228"/>
                <a:gd name="connsiteY8" fmla="*/ 100525 h 4484913"/>
                <a:gd name="connsiteX9" fmla="*/ 378764 w 12170228"/>
                <a:gd name="connsiteY9" fmla="*/ 0 h 448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70228" h="4484913">
                  <a:moveTo>
                    <a:pt x="378764" y="0"/>
                  </a:moveTo>
                  <a:cubicBezTo>
                    <a:pt x="1035739" y="59"/>
                    <a:pt x="2808310" y="395717"/>
                    <a:pt x="7536541" y="2755846"/>
                  </a:cubicBezTo>
                  <a:cubicBezTo>
                    <a:pt x="8275312" y="3124611"/>
                    <a:pt x="8939645" y="3261792"/>
                    <a:pt x="9519505" y="3261792"/>
                  </a:cubicBezTo>
                  <a:cubicBezTo>
                    <a:pt x="11207118" y="3261792"/>
                    <a:pt x="12178276" y="2099286"/>
                    <a:pt x="12178276" y="2099286"/>
                  </a:cubicBezTo>
                  <a:lnTo>
                    <a:pt x="12178276" y="3127876"/>
                  </a:lnTo>
                  <a:lnTo>
                    <a:pt x="12178276" y="4156445"/>
                  </a:lnTo>
                  <a:cubicBezTo>
                    <a:pt x="12178276" y="4156445"/>
                    <a:pt x="11498592" y="4500238"/>
                    <a:pt x="10337588" y="4500238"/>
                  </a:cubicBezTo>
                  <a:cubicBezTo>
                    <a:pt x="9137677" y="4500238"/>
                    <a:pt x="7423657" y="4132845"/>
                    <a:pt x="5415330" y="2639130"/>
                  </a:cubicBezTo>
                  <a:cubicBezTo>
                    <a:pt x="2345798" y="356093"/>
                    <a:pt x="0" y="100525"/>
                    <a:pt x="0" y="100525"/>
                  </a:cubicBezTo>
                  <a:cubicBezTo>
                    <a:pt x="0" y="100525"/>
                    <a:pt x="47491" y="-30"/>
                    <a:pt x="378764" y="0"/>
                  </a:cubicBezTo>
                </a:path>
              </a:pathLst>
            </a:custGeom>
            <a:solidFill>
              <a:srgbClr val="3AAA35">
                <a:alpha val="66000"/>
              </a:srgbClr>
            </a:solidFill>
            <a:ln w="29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B92AF90-1027-429F-8A21-BD6ADFF33AC6}"/>
                </a:ext>
              </a:extLst>
            </p:cNvPr>
            <p:cNvSpPr/>
            <p:nvPr userDrawn="1"/>
          </p:nvSpPr>
          <p:spPr>
            <a:xfrm>
              <a:off x="6539889" y="-5683"/>
              <a:ext cx="5638800" cy="3635828"/>
            </a:xfrm>
            <a:custGeom>
              <a:avLst/>
              <a:gdLst>
                <a:gd name="connsiteX0" fmla="*/ 5660158 w 5638800"/>
                <a:gd name="connsiteY0" fmla="*/ 0 h 3635827"/>
                <a:gd name="connsiteX1" fmla="*/ 5660158 w 5638800"/>
                <a:gd name="connsiteY1" fmla="*/ 2285738 h 3635827"/>
                <a:gd name="connsiteX2" fmla="*/ 2843392 w 5638800"/>
                <a:gd name="connsiteY2" fmla="*/ 3647149 h 3635827"/>
                <a:gd name="connsiteX3" fmla="*/ 2249555 w 5638800"/>
                <a:gd name="connsiteY3" fmla="*/ 3589063 h 3635827"/>
                <a:gd name="connsiteX4" fmla="*/ 0 w 5638800"/>
                <a:gd name="connsiteY4" fmla="*/ 2560646 h 3635827"/>
                <a:gd name="connsiteX5" fmla="*/ 26125 w 5638800"/>
                <a:gd name="connsiteY5" fmla="*/ 2567787 h 3635827"/>
                <a:gd name="connsiteX6" fmla="*/ 1566868 w 5638800"/>
                <a:gd name="connsiteY6" fmla="*/ 2853210 h 3635827"/>
                <a:gd name="connsiteX7" fmla="*/ 5660158 w 5638800"/>
                <a:gd name="connsiteY7" fmla="*/ 0 h 3635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38800" h="3635827">
                  <a:moveTo>
                    <a:pt x="5660158" y="0"/>
                  </a:moveTo>
                  <a:lnTo>
                    <a:pt x="5660158" y="2285738"/>
                  </a:lnTo>
                  <a:cubicBezTo>
                    <a:pt x="5660158" y="2285738"/>
                    <a:pt x="4509168" y="3647149"/>
                    <a:pt x="2843392" y="3647149"/>
                  </a:cubicBezTo>
                  <a:cubicBezTo>
                    <a:pt x="2651956" y="3647149"/>
                    <a:pt x="2453662" y="3629188"/>
                    <a:pt x="2249555" y="3589063"/>
                  </a:cubicBezTo>
                  <a:cubicBezTo>
                    <a:pt x="1758522" y="3492572"/>
                    <a:pt x="184469" y="2560755"/>
                    <a:pt x="0" y="2560646"/>
                  </a:cubicBezTo>
                  <a:cubicBezTo>
                    <a:pt x="4137" y="2560646"/>
                    <a:pt x="12736" y="2562932"/>
                    <a:pt x="26125" y="2567787"/>
                  </a:cubicBezTo>
                  <a:cubicBezTo>
                    <a:pt x="580949" y="2767953"/>
                    <a:pt x="1094254" y="2853210"/>
                    <a:pt x="1566868" y="2853210"/>
                  </a:cubicBezTo>
                  <a:cubicBezTo>
                    <a:pt x="4299422" y="2853210"/>
                    <a:pt x="5660158" y="0"/>
                    <a:pt x="5660158" y="0"/>
                  </a:cubicBezTo>
                </a:path>
              </a:pathLst>
            </a:custGeom>
            <a:solidFill>
              <a:srgbClr val="DCC217">
                <a:alpha val="66000"/>
              </a:srgbClr>
            </a:solidFill>
            <a:ln w="29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D986FBC-B854-4EEC-ADF0-D643503BB588}"/>
                </a:ext>
              </a:extLst>
            </p:cNvPr>
            <p:cNvSpPr/>
            <p:nvPr userDrawn="1"/>
          </p:nvSpPr>
          <p:spPr>
            <a:xfrm>
              <a:off x="18105" y="734887"/>
              <a:ext cx="4506686" cy="2264228"/>
            </a:xfrm>
            <a:custGeom>
              <a:avLst/>
              <a:gdLst>
                <a:gd name="connsiteX0" fmla="*/ 0 w 4506685"/>
                <a:gd name="connsiteY0" fmla="*/ 0 h 2264227"/>
                <a:gd name="connsiteX1" fmla="*/ 872860 w 4506685"/>
                <a:gd name="connsiteY1" fmla="*/ 262448 h 2264227"/>
                <a:gd name="connsiteX2" fmla="*/ 3080679 w 4506685"/>
                <a:gd name="connsiteY2" fmla="*/ 1318623 h 2264227"/>
                <a:gd name="connsiteX3" fmla="*/ 4011168 w 4506685"/>
                <a:gd name="connsiteY3" fmla="*/ 1920725 h 2264227"/>
                <a:gd name="connsiteX4" fmla="*/ 4518290 w 4506685"/>
                <a:gd name="connsiteY4" fmla="*/ 2271114 h 2264227"/>
                <a:gd name="connsiteX5" fmla="*/ 1929356 w 4506685"/>
                <a:gd name="connsiteY5" fmla="*/ 1406813 h 2264227"/>
                <a:gd name="connsiteX6" fmla="*/ 421843 w 4506685"/>
                <a:gd name="connsiteY6" fmla="*/ 1270842 h 2264227"/>
                <a:gd name="connsiteX7" fmla="*/ 0 w 4506685"/>
                <a:gd name="connsiteY7" fmla="*/ 1283354 h 2264227"/>
                <a:gd name="connsiteX8" fmla="*/ 0 w 4506685"/>
                <a:gd name="connsiteY8" fmla="*/ 641647 h 2264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06685" h="2264227">
                  <a:moveTo>
                    <a:pt x="0" y="0"/>
                  </a:moveTo>
                  <a:cubicBezTo>
                    <a:pt x="0" y="0"/>
                    <a:pt x="325206" y="65053"/>
                    <a:pt x="872860" y="262448"/>
                  </a:cubicBezTo>
                  <a:cubicBezTo>
                    <a:pt x="1420542" y="459784"/>
                    <a:pt x="2190707" y="789462"/>
                    <a:pt x="3080679" y="1318623"/>
                  </a:cubicBezTo>
                  <a:cubicBezTo>
                    <a:pt x="3362880" y="1486429"/>
                    <a:pt x="3722283" y="1724564"/>
                    <a:pt x="4011168" y="1920725"/>
                  </a:cubicBezTo>
                  <a:cubicBezTo>
                    <a:pt x="4300010" y="2116907"/>
                    <a:pt x="4518290" y="2271114"/>
                    <a:pt x="4518290" y="2271114"/>
                  </a:cubicBezTo>
                  <a:cubicBezTo>
                    <a:pt x="4518290" y="2271114"/>
                    <a:pt x="2871303" y="1584792"/>
                    <a:pt x="1929356" y="1406813"/>
                  </a:cubicBezTo>
                  <a:cubicBezTo>
                    <a:pt x="1334850" y="1294501"/>
                    <a:pt x="781971" y="1270842"/>
                    <a:pt x="421843" y="1270842"/>
                  </a:cubicBezTo>
                  <a:cubicBezTo>
                    <a:pt x="159889" y="1270842"/>
                    <a:pt x="0" y="1283354"/>
                    <a:pt x="0" y="1283354"/>
                  </a:cubicBezTo>
                  <a:lnTo>
                    <a:pt x="0" y="641647"/>
                  </a:lnTo>
                  <a:close/>
                </a:path>
              </a:pathLst>
            </a:custGeom>
            <a:solidFill>
              <a:srgbClr val="E81C26">
                <a:alpha val="66000"/>
              </a:srgbClr>
            </a:solidFill>
            <a:ln w="29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05B28F5-51B9-42CB-9128-446E4662A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AB4CB6-1883-4716-AA95-3EC151AD47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Content Placeholder 15">
            <a:extLst>
              <a:ext uri="{FF2B5EF4-FFF2-40B4-BE49-F238E27FC236}">
                <a16:creationId xmlns:a16="http://schemas.microsoft.com/office/drawing/2014/main" id="{C0ED5EE1-6AF2-41C7-8B7C-EA3DDB8056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3502" t="21128" r="21651" b="16855"/>
          <a:stretch/>
        </p:blipFill>
        <p:spPr>
          <a:xfrm>
            <a:off x="11051448" y="136524"/>
            <a:ext cx="1005840" cy="11373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10C5D7-FC42-437C-96FA-662088C0B83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12" y="136524"/>
            <a:ext cx="1005840" cy="843228"/>
          </a:xfrm>
          <a:prstGeom prst="rect">
            <a:avLst/>
          </a:prstGeom>
        </p:spPr>
      </p:pic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5DEE2349-5A27-413A-AF12-CD0952FF9E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197334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12/10/2019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D7D69B5C-033A-4245-9F7E-62F1A7900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5405" y="6356350"/>
            <a:ext cx="786119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DACEE4FC-A921-4FF7-B9ED-FA2A407C4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28744" y="6356350"/>
            <a:ext cx="1025056" cy="365125"/>
          </a:xfrm>
          <a:prstGeom prst="rect">
            <a:avLst/>
          </a:prstGeom>
        </p:spPr>
        <p:txBody>
          <a:bodyPr/>
          <a:lstStyle/>
          <a:p>
            <a:fld id="{19D45C30-91B6-4D37-B3EC-98C0C4E45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039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D2AAF8DD-3CD7-4F5F-9997-F7DDDE017668}"/>
              </a:ext>
            </a:extLst>
          </p:cNvPr>
          <p:cNvGrpSpPr/>
          <p:nvPr userDrawn="1"/>
        </p:nvGrpSpPr>
        <p:grpSpPr>
          <a:xfrm>
            <a:off x="10469462" y="6276839"/>
            <a:ext cx="884338" cy="365125"/>
            <a:chOff x="18105" y="-5683"/>
            <a:chExt cx="12173895" cy="502634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477F8A5-B91E-4F2A-B17E-491680658A90}"/>
                </a:ext>
              </a:extLst>
            </p:cNvPr>
            <p:cNvSpPr/>
            <p:nvPr userDrawn="1"/>
          </p:nvSpPr>
          <p:spPr>
            <a:xfrm>
              <a:off x="21771" y="535753"/>
              <a:ext cx="12170229" cy="4484913"/>
            </a:xfrm>
            <a:custGeom>
              <a:avLst/>
              <a:gdLst>
                <a:gd name="connsiteX0" fmla="*/ 378764 w 12170228"/>
                <a:gd name="connsiteY0" fmla="*/ 0 h 4484913"/>
                <a:gd name="connsiteX1" fmla="*/ 7536541 w 12170228"/>
                <a:gd name="connsiteY1" fmla="*/ 2755846 h 4484913"/>
                <a:gd name="connsiteX2" fmla="*/ 9519505 w 12170228"/>
                <a:gd name="connsiteY2" fmla="*/ 3261792 h 4484913"/>
                <a:gd name="connsiteX3" fmla="*/ 12178276 w 12170228"/>
                <a:gd name="connsiteY3" fmla="*/ 2099286 h 4484913"/>
                <a:gd name="connsiteX4" fmla="*/ 12178276 w 12170228"/>
                <a:gd name="connsiteY4" fmla="*/ 3127876 h 4484913"/>
                <a:gd name="connsiteX5" fmla="*/ 12178276 w 12170228"/>
                <a:gd name="connsiteY5" fmla="*/ 4156445 h 4484913"/>
                <a:gd name="connsiteX6" fmla="*/ 10337588 w 12170228"/>
                <a:gd name="connsiteY6" fmla="*/ 4500238 h 4484913"/>
                <a:gd name="connsiteX7" fmla="*/ 5415330 w 12170228"/>
                <a:gd name="connsiteY7" fmla="*/ 2639130 h 4484913"/>
                <a:gd name="connsiteX8" fmla="*/ 0 w 12170228"/>
                <a:gd name="connsiteY8" fmla="*/ 100525 h 4484913"/>
                <a:gd name="connsiteX9" fmla="*/ 378764 w 12170228"/>
                <a:gd name="connsiteY9" fmla="*/ 0 h 448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70228" h="4484913">
                  <a:moveTo>
                    <a:pt x="378764" y="0"/>
                  </a:moveTo>
                  <a:cubicBezTo>
                    <a:pt x="1035739" y="59"/>
                    <a:pt x="2808310" y="395717"/>
                    <a:pt x="7536541" y="2755846"/>
                  </a:cubicBezTo>
                  <a:cubicBezTo>
                    <a:pt x="8275312" y="3124611"/>
                    <a:pt x="8939645" y="3261792"/>
                    <a:pt x="9519505" y="3261792"/>
                  </a:cubicBezTo>
                  <a:cubicBezTo>
                    <a:pt x="11207118" y="3261792"/>
                    <a:pt x="12178276" y="2099286"/>
                    <a:pt x="12178276" y="2099286"/>
                  </a:cubicBezTo>
                  <a:lnTo>
                    <a:pt x="12178276" y="3127876"/>
                  </a:lnTo>
                  <a:lnTo>
                    <a:pt x="12178276" y="4156445"/>
                  </a:lnTo>
                  <a:cubicBezTo>
                    <a:pt x="12178276" y="4156445"/>
                    <a:pt x="11498592" y="4500238"/>
                    <a:pt x="10337588" y="4500238"/>
                  </a:cubicBezTo>
                  <a:cubicBezTo>
                    <a:pt x="9137677" y="4500238"/>
                    <a:pt x="7423657" y="4132845"/>
                    <a:pt x="5415330" y="2639130"/>
                  </a:cubicBezTo>
                  <a:cubicBezTo>
                    <a:pt x="2345798" y="356093"/>
                    <a:pt x="0" y="100525"/>
                    <a:pt x="0" y="100525"/>
                  </a:cubicBezTo>
                  <a:cubicBezTo>
                    <a:pt x="0" y="100525"/>
                    <a:pt x="47491" y="-30"/>
                    <a:pt x="378764" y="0"/>
                  </a:cubicBezTo>
                </a:path>
              </a:pathLst>
            </a:custGeom>
            <a:solidFill>
              <a:srgbClr val="3AAA35">
                <a:alpha val="66000"/>
              </a:srgbClr>
            </a:solidFill>
            <a:ln w="29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5F8185B-D579-4E97-A43D-C43E30EC2D08}"/>
                </a:ext>
              </a:extLst>
            </p:cNvPr>
            <p:cNvSpPr/>
            <p:nvPr userDrawn="1"/>
          </p:nvSpPr>
          <p:spPr>
            <a:xfrm>
              <a:off x="6539889" y="-5683"/>
              <a:ext cx="5638800" cy="3635828"/>
            </a:xfrm>
            <a:custGeom>
              <a:avLst/>
              <a:gdLst>
                <a:gd name="connsiteX0" fmla="*/ 5660158 w 5638800"/>
                <a:gd name="connsiteY0" fmla="*/ 0 h 3635827"/>
                <a:gd name="connsiteX1" fmla="*/ 5660158 w 5638800"/>
                <a:gd name="connsiteY1" fmla="*/ 2285738 h 3635827"/>
                <a:gd name="connsiteX2" fmla="*/ 2843392 w 5638800"/>
                <a:gd name="connsiteY2" fmla="*/ 3647149 h 3635827"/>
                <a:gd name="connsiteX3" fmla="*/ 2249555 w 5638800"/>
                <a:gd name="connsiteY3" fmla="*/ 3589063 h 3635827"/>
                <a:gd name="connsiteX4" fmla="*/ 0 w 5638800"/>
                <a:gd name="connsiteY4" fmla="*/ 2560646 h 3635827"/>
                <a:gd name="connsiteX5" fmla="*/ 26125 w 5638800"/>
                <a:gd name="connsiteY5" fmla="*/ 2567787 h 3635827"/>
                <a:gd name="connsiteX6" fmla="*/ 1566868 w 5638800"/>
                <a:gd name="connsiteY6" fmla="*/ 2853210 h 3635827"/>
                <a:gd name="connsiteX7" fmla="*/ 5660158 w 5638800"/>
                <a:gd name="connsiteY7" fmla="*/ 0 h 3635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38800" h="3635827">
                  <a:moveTo>
                    <a:pt x="5660158" y="0"/>
                  </a:moveTo>
                  <a:lnTo>
                    <a:pt x="5660158" y="2285738"/>
                  </a:lnTo>
                  <a:cubicBezTo>
                    <a:pt x="5660158" y="2285738"/>
                    <a:pt x="4509168" y="3647149"/>
                    <a:pt x="2843392" y="3647149"/>
                  </a:cubicBezTo>
                  <a:cubicBezTo>
                    <a:pt x="2651956" y="3647149"/>
                    <a:pt x="2453662" y="3629188"/>
                    <a:pt x="2249555" y="3589063"/>
                  </a:cubicBezTo>
                  <a:cubicBezTo>
                    <a:pt x="1758522" y="3492572"/>
                    <a:pt x="184469" y="2560755"/>
                    <a:pt x="0" y="2560646"/>
                  </a:cubicBezTo>
                  <a:cubicBezTo>
                    <a:pt x="4137" y="2560646"/>
                    <a:pt x="12736" y="2562932"/>
                    <a:pt x="26125" y="2567787"/>
                  </a:cubicBezTo>
                  <a:cubicBezTo>
                    <a:pt x="580949" y="2767953"/>
                    <a:pt x="1094254" y="2853210"/>
                    <a:pt x="1566868" y="2853210"/>
                  </a:cubicBezTo>
                  <a:cubicBezTo>
                    <a:pt x="4299422" y="2853210"/>
                    <a:pt x="5660158" y="0"/>
                    <a:pt x="5660158" y="0"/>
                  </a:cubicBezTo>
                </a:path>
              </a:pathLst>
            </a:custGeom>
            <a:solidFill>
              <a:srgbClr val="DCC217">
                <a:alpha val="66000"/>
              </a:srgbClr>
            </a:solidFill>
            <a:ln w="29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3655041-73F4-47CD-97C9-E82B64530369}"/>
                </a:ext>
              </a:extLst>
            </p:cNvPr>
            <p:cNvSpPr/>
            <p:nvPr userDrawn="1"/>
          </p:nvSpPr>
          <p:spPr>
            <a:xfrm>
              <a:off x="18105" y="734887"/>
              <a:ext cx="4506686" cy="2264228"/>
            </a:xfrm>
            <a:custGeom>
              <a:avLst/>
              <a:gdLst>
                <a:gd name="connsiteX0" fmla="*/ 0 w 4506685"/>
                <a:gd name="connsiteY0" fmla="*/ 0 h 2264227"/>
                <a:gd name="connsiteX1" fmla="*/ 872860 w 4506685"/>
                <a:gd name="connsiteY1" fmla="*/ 262448 h 2264227"/>
                <a:gd name="connsiteX2" fmla="*/ 3080679 w 4506685"/>
                <a:gd name="connsiteY2" fmla="*/ 1318623 h 2264227"/>
                <a:gd name="connsiteX3" fmla="*/ 4011168 w 4506685"/>
                <a:gd name="connsiteY3" fmla="*/ 1920725 h 2264227"/>
                <a:gd name="connsiteX4" fmla="*/ 4518290 w 4506685"/>
                <a:gd name="connsiteY4" fmla="*/ 2271114 h 2264227"/>
                <a:gd name="connsiteX5" fmla="*/ 1929356 w 4506685"/>
                <a:gd name="connsiteY5" fmla="*/ 1406813 h 2264227"/>
                <a:gd name="connsiteX6" fmla="*/ 421843 w 4506685"/>
                <a:gd name="connsiteY6" fmla="*/ 1270842 h 2264227"/>
                <a:gd name="connsiteX7" fmla="*/ 0 w 4506685"/>
                <a:gd name="connsiteY7" fmla="*/ 1283354 h 2264227"/>
                <a:gd name="connsiteX8" fmla="*/ 0 w 4506685"/>
                <a:gd name="connsiteY8" fmla="*/ 641647 h 2264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06685" h="2264227">
                  <a:moveTo>
                    <a:pt x="0" y="0"/>
                  </a:moveTo>
                  <a:cubicBezTo>
                    <a:pt x="0" y="0"/>
                    <a:pt x="325206" y="65053"/>
                    <a:pt x="872860" y="262448"/>
                  </a:cubicBezTo>
                  <a:cubicBezTo>
                    <a:pt x="1420542" y="459784"/>
                    <a:pt x="2190707" y="789462"/>
                    <a:pt x="3080679" y="1318623"/>
                  </a:cubicBezTo>
                  <a:cubicBezTo>
                    <a:pt x="3362880" y="1486429"/>
                    <a:pt x="3722283" y="1724564"/>
                    <a:pt x="4011168" y="1920725"/>
                  </a:cubicBezTo>
                  <a:cubicBezTo>
                    <a:pt x="4300010" y="2116907"/>
                    <a:pt x="4518290" y="2271114"/>
                    <a:pt x="4518290" y="2271114"/>
                  </a:cubicBezTo>
                  <a:cubicBezTo>
                    <a:pt x="4518290" y="2271114"/>
                    <a:pt x="2871303" y="1584792"/>
                    <a:pt x="1929356" y="1406813"/>
                  </a:cubicBezTo>
                  <a:cubicBezTo>
                    <a:pt x="1334850" y="1294501"/>
                    <a:pt x="781971" y="1270842"/>
                    <a:pt x="421843" y="1270842"/>
                  </a:cubicBezTo>
                  <a:cubicBezTo>
                    <a:pt x="159889" y="1270842"/>
                    <a:pt x="0" y="1283354"/>
                    <a:pt x="0" y="1283354"/>
                  </a:cubicBezTo>
                  <a:lnTo>
                    <a:pt x="0" y="641647"/>
                  </a:lnTo>
                  <a:close/>
                </a:path>
              </a:pathLst>
            </a:custGeom>
            <a:solidFill>
              <a:srgbClr val="E81C26">
                <a:alpha val="66000"/>
              </a:srgbClr>
            </a:solidFill>
            <a:ln w="29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CA1A25B-2992-4EB3-957C-40D5012E6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853BB-DECE-4BFC-932A-B4CBF3C565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>
              <a:defRPr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>
              <a:defRPr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>
              <a:defRPr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>
              <a:defRPr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35EF6E-7DD2-4D27-B292-961A12803D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>
              <a:defRPr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>
              <a:defRPr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>
              <a:defRPr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>
              <a:defRPr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Content Placeholder 15">
            <a:extLst>
              <a:ext uri="{FF2B5EF4-FFF2-40B4-BE49-F238E27FC236}">
                <a16:creationId xmlns:a16="http://schemas.microsoft.com/office/drawing/2014/main" id="{0DE1E973-9D3B-4BD6-A68C-66909CDF6F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3502" t="21128" r="21651" b="16855"/>
          <a:stretch/>
        </p:blipFill>
        <p:spPr>
          <a:xfrm>
            <a:off x="11051448" y="136524"/>
            <a:ext cx="1005840" cy="11373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9FDCBE-D84C-4869-9E41-A429A437C5E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12" y="136524"/>
            <a:ext cx="1005840" cy="843228"/>
          </a:xfrm>
          <a:prstGeom prst="rect">
            <a:avLst/>
          </a:prstGeom>
        </p:spPr>
      </p:pic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43B16576-6217-433A-B071-00F2B6E1EA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197334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12/10/2019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1BD8EF0D-9A24-4B74-B6F6-C743856B8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5405" y="6356350"/>
            <a:ext cx="786119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EFC443D-0DF1-4D6D-BCD7-9C916838F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28744" y="6356350"/>
            <a:ext cx="1025056" cy="365125"/>
          </a:xfrm>
          <a:prstGeom prst="rect">
            <a:avLst/>
          </a:prstGeom>
        </p:spPr>
        <p:txBody>
          <a:bodyPr/>
          <a:lstStyle/>
          <a:p>
            <a:fld id="{19D45C30-91B6-4D37-B3EC-98C0C4E45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260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E2B89A2D-E51B-4BD0-BE1D-CE0536D33CA7}"/>
              </a:ext>
            </a:extLst>
          </p:cNvPr>
          <p:cNvGrpSpPr/>
          <p:nvPr userDrawn="1"/>
        </p:nvGrpSpPr>
        <p:grpSpPr>
          <a:xfrm>
            <a:off x="10469462" y="6276839"/>
            <a:ext cx="884338" cy="365125"/>
            <a:chOff x="18105" y="-5683"/>
            <a:chExt cx="12173895" cy="502634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02AC8AD-3057-460D-B987-403CF6941646}"/>
                </a:ext>
              </a:extLst>
            </p:cNvPr>
            <p:cNvSpPr/>
            <p:nvPr userDrawn="1"/>
          </p:nvSpPr>
          <p:spPr>
            <a:xfrm>
              <a:off x="21771" y="535753"/>
              <a:ext cx="12170229" cy="4484913"/>
            </a:xfrm>
            <a:custGeom>
              <a:avLst/>
              <a:gdLst>
                <a:gd name="connsiteX0" fmla="*/ 378764 w 12170228"/>
                <a:gd name="connsiteY0" fmla="*/ 0 h 4484913"/>
                <a:gd name="connsiteX1" fmla="*/ 7536541 w 12170228"/>
                <a:gd name="connsiteY1" fmla="*/ 2755846 h 4484913"/>
                <a:gd name="connsiteX2" fmla="*/ 9519505 w 12170228"/>
                <a:gd name="connsiteY2" fmla="*/ 3261792 h 4484913"/>
                <a:gd name="connsiteX3" fmla="*/ 12178276 w 12170228"/>
                <a:gd name="connsiteY3" fmla="*/ 2099286 h 4484913"/>
                <a:gd name="connsiteX4" fmla="*/ 12178276 w 12170228"/>
                <a:gd name="connsiteY4" fmla="*/ 3127876 h 4484913"/>
                <a:gd name="connsiteX5" fmla="*/ 12178276 w 12170228"/>
                <a:gd name="connsiteY5" fmla="*/ 4156445 h 4484913"/>
                <a:gd name="connsiteX6" fmla="*/ 10337588 w 12170228"/>
                <a:gd name="connsiteY6" fmla="*/ 4500238 h 4484913"/>
                <a:gd name="connsiteX7" fmla="*/ 5415330 w 12170228"/>
                <a:gd name="connsiteY7" fmla="*/ 2639130 h 4484913"/>
                <a:gd name="connsiteX8" fmla="*/ 0 w 12170228"/>
                <a:gd name="connsiteY8" fmla="*/ 100525 h 4484913"/>
                <a:gd name="connsiteX9" fmla="*/ 378764 w 12170228"/>
                <a:gd name="connsiteY9" fmla="*/ 0 h 448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70228" h="4484913">
                  <a:moveTo>
                    <a:pt x="378764" y="0"/>
                  </a:moveTo>
                  <a:cubicBezTo>
                    <a:pt x="1035739" y="59"/>
                    <a:pt x="2808310" y="395717"/>
                    <a:pt x="7536541" y="2755846"/>
                  </a:cubicBezTo>
                  <a:cubicBezTo>
                    <a:pt x="8275312" y="3124611"/>
                    <a:pt x="8939645" y="3261792"/>
                    <a:pt x="9519505" y="3261792"/>
                  </a:cubicBezTo>
                  <a:cubicBezTo>
                    <a:pt x="11207118" y="3261792"/>
                    <a:pt x="12178276" y="2099286"/>
                    <a:pt x="12178276" y="2099286"/>
                  </a:cubicBezTo>
                  <a:lnTo>
                    <a:pt x="12178276" y="3127876"/>
                  </a:lnTo>
                  <a:lnTo>
                    <a:pt x="12178276" y="4156445"/>
                  </a:lnTo>
                  <a:cubicBezTo>
                    <a:pt x="12178276" y="4156445"/>
                    <a:pt x="11498592" y="4500238"/>
                    <a:pt x="10337588" y="4500238"/>
                  </a:cubicBezTo>
                  <a:cubicBezTo>
                    <a:pt x="9137677" y="4500238"/>
                    <a:pt x="7423657" y="4132845"/>
                    <a:pt x="5415330" y="2639130"/>
                  </a:cubicBezTo>
                  <a:cubicBezTo>
                    <a:pt x="2345798" y="356093"/>
                    <a:pt x="0" y="100525"/>
                    <a:pt x="0" y="100525"/>
                  </a:cubicBezTo>
                  <a:cubicBezTo>
                    <a:pt x="0" y="100525"/>
                    <a:pt x="47491" y="-30"/>
                    <a:pt x="378764" y="0"/>
                  </a:cubicBezTo>
                </a:path>
              </a:pathLst>
            </a:custGeom>
            <a:solidFill>
              <a:srgbClr val="3AAA35">
                <a:alpha val="66000"/>
              </a:srgbClr>
            </a:solidFill>
            <a:ln w="29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476D2C7-591D-4309-AF0B-61E405E49B03}"/>
                </a:ext>
              </a:extLst>
            </p:cNvPr>
            <p:cNvSpPr/>
            <p:nvPr userDrawn="1"/>
          </p:nvSpPr>
          <p:spPr>
            <a:xfrm>
              <a:off x="6539889" y="-5683"/>
              <a:ext cx="5638800" cy="3635828"/>
            </a:xfrm>
            <a:custGeom>
              <a:avLst/>
              <a:gdLst>
                <a:gd name="connsiteX0" fmla="*/ 5660158 w 5638800"/>
                <a:gd name="connsiteY0" fmla="*/ 0 h 3635827"/>
                <a:gd name="connsiteX1" fmla="*/ 5660158 w 5638800"/>
                <a:gd name="connsiteY1" fmla="*/ 2285738 h 3635827"/>
                <a:gd name="connsiteX2" fmla="*/ 2843392 w 5638800"/>
                <a:gd name="connsiteY2" fmla="*/ 3647149 h 3635827"/>
                <a:gd name="connsiteX3" fmla="*/ 2249555 w 5638800"/>
                <a:gd name="connsiteY3" fmla="*/ 3589063 h 3635827"/>
                <a:gd name="connsiteX4" fmla="*/ 0 w 5638800"/>
                <a:gd name="connsiteY4" fmla="*/ 2560646 h 3635827"/>
                <a:gd name="connsiteX5" fmla="*/ 26125 w 5638800"/>
                <a:gd name="connsiteY5" fmla="*/ 2567787 h 3635827"/>
                <a:gd name="connsiteX6" fmla="*/ 1566868 w 5638800"/>
                <a:gd name="connsiteY6" fmla="*/ 2853210 h 3635827"/>
                <a:gd name="connsiteX7" fmla="*/ 5660158 w 5638800"/>
                <a:gd name="connsiteY7" fmla="*/ 0 h 3635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38800" h="3635827">
                  <a:moveTo>
                    <a:pt x="5660158" y="0"/>
                  </a:moveTo>
                  <a:lnTo>
                    <a:pt x="5660158" y="2285738"/>
                  </a:lnTo>
                  <a:cubicBezTo>
                    <a:pt x="5660158" y="2285738"/>
                    <a:pt x="4509168" y="3647149"/>
                    <a:pt x="2843392" y="3647149"/>
                  </a:cubicBezTo>
                  <a:cubicBezTo>
                    <a:pt x="2651956" y="3647149"/>
                    <a:pt x="2453662" y="3629188"/>
                    <a:pt x="2249555" y="3589063"/>
                  </a:cubicBezTo>
                  <a:cubicBezTo>
                    <a:pt x="1758522" y="3492572"/>
                    <a:pt x="184469" y="2560755"/>
                    <a:pt x="0" y="2560646"/>
                  </a:cubicBezTo>
                  <a:cubicBezTo>
                    <a:pt x="4137" y="2560646"/>
                    <a:pt x="12736" y="2562932"/>
                    <a:pt x="26125" y="2567787"/>
                  </a:cubicBezTo>
                  <a:cubicBezTo>
                    <a:pt x="580949" y="2767953"/>
                    <a:pt x="1094254" y="2853210"/>
                    <a:pt x="1566868" y="2853210"/>
                  </a:cubicBezTo>
                  <a:cubicBezTo>
                    <a:pt x="4299422" y="2853210"/>
                    <a:pt x="5660158" y="0"/>
                    <a:pt x="5660158" y="0"/>
                  </a:cubicBezTo>
                </a:path>
              </a:pathLst>
            </a:custGeom>
            <a:solidFill>
              <a:srgbClr val="DCC217">
                <a:alpha val="66000"/>
              </a:srgbClr>
            </a:solidFill>
            <a:ln w="29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5FDF7E7-7418-43F8-9936-DD52D80E2D97}"/>
                </a:ext>
              </a:extLst>
            </p:cNvPr>
            <p:cNvSpPr/>
            <p:nvPr userDrawn="1"/>
          </p:nvSpPr>
          <p:spPr>
            <a:xfrm>
              <a:off x="18105" y="734887"/>
              <a:ext cx="4506686" cy="2264228"/>
            </a:xfrm>
            <a:custGeom>
              <a:avLst/>
              <a:gdLst>
                <a:gd name="connsiteX0" fmla="*/ 0 w 4506685"/>
                <a:gd name="connsiteY0" fmla="*/ 0 h 2264227"/>
                <a:gd name="connsiteX1" fmla="*/ 872860 w 4506685"/>
                <a:gd name="connsiteY1" fmla="*/ 262448 h 2264227"/>
                <a:gd name="connsiteX2" fmla="*/ 3080679 w 4506685"/>
                <a:gd name="connsiteY2" fmla="*/ 1318623 h 2264227"/>
                <a:gd name="connsiteX3" fmla="*/ 4011168 w 4506685"/>
                <a:gd name="connsiteY3" fmla="*/ 1920725 h 2264227"/>
                <a:gd name="connsiteX4" fmla="*/ 4518290 w 4506685"/>
                <a:gd name="connsiteY4" fmla="*/ 2271114 h 2264227"/>
                <a:gd name="connsiteX5" fmla="*/ 1929356 w 4506685"/>
                <a:gd name="connsiteY5" fmla="*/ 1406813 h 2264227"/>
                <a:gd name="connsiteX6" fmla="*/ 421843 w 4506685"/>
                <a:gd name="connsiteY6" fmla="*/ 1270842 h 2264227"/>
                <a:gd name="connsiteX7" fmla="*/ 0 w 4506685"/>
                <a:gd name="connsiteY7" fmla="*/ 1283354 h 2264227"/>
                <a:gd name="connsiteX8" fmla="*/ 0 w 4506685"/>
                <a:gd name="connsiteY8" fmla="*/ 641647 h 2264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06685" h="2264227">
                  <a:moveTo>
                    <a:pt x="0" y="0"/>
                  </a:moveTo>
                  <a:cubicBezTo>
                    <a:pt x="0" y="0"/>
                    <a:pt x="325206" y="65053"/>
                    <a:pt x="872860" y="262448"/>
                  </a:cubicBezTo>
                  <a:cubicBezTo>
                    <a:pt x="1420542" y="459784"/>
                    <a:pt x="2190707" y="789462"/>
                    <a:pt x="3080679" y="1318623"/>
                  </a:cubicBezTo>
                  <a:cubicBezTo>
                    <a:pt x="3362880" y="1486429"/>
                    <a:pt x="3722283" y="1724564"/>
                    <a:pt x="4011168" y="1920725"/>
                  </a:cubicBezTo>
                  <a:cubicBezTo>
                    <a:pt x="4300010" y="2116907"/>
                    <a:pt x="4518290" y="2271114"/>
                    <a:pt x="4518290" y="2271114"/>
                  </a:cubicBezTo>
                  <a:cubicBezTo>
                    <a:pt x="4518290" y="2271114"/>
                    <a:pt x="2871303" y="1584792"/>
                    <a:pt x="1929356" y="1406813"/>
                  </a:cubicBezTo>
                  <a:cubicBezTo>
                    <a:pt x="1334850" y="1294501"/>
                    <a:pt x="781971" y="1270842"/>
                    <a:pt x="421843" y="1270842"/>
                  </a:cubicBezTo>
                  <a:cubicBezTo>
                    <a:pt x="159889" y="1270842"/>
                    <a:pt x="0" y="1283354"/>
                    <a:pt x="0" y="1283354"/>
                  </a:cubicBezTo>
                  <a:lnTo>
                    <a:pt x="0" y="641647"/>
                  </a:lnTo>
                  <a:close/>
                </a:path>
              </a:pathLst>
            </a:custGeom>
            <a:solidFill>
              <a:srgbClr val="E81C26">
                <a:alpha val="66000"/>
              </a:srgbClr>
            </a:solidFill>
            <a:ln w="29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2FD9A3D-53DE-4FF2-A73D-110A1058C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396119-80B1-42EB-8746-5D945256D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DAC2FE-7B07-4071-A96C-560CF03AC7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>
              <a:defRPr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>
              <a:defRPr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>
              <a:defRPr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>
              <a:defRPr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46C2E4-D2A7-4CC8-9FD1-0B9A5E0CCA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DBE58A-2B76-4451-9293-AB6CC5117E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>
              <a:defRPr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>
              <a:defRPr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>
              <a:defRPr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>
              <a:defRPr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Content Placeholder 15">
            <a:extLst>
              <a:ext uri="{FF2B5EF4-FFF2-40B4-BE49-F238E27FC236}">
                <a16:creationId xmlns:a16="http://schemas.microsoft.com/office/drawing/2014/main" id="{BE184D5D-654A-459E-8A02-C6A9257F4C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3502" t="21128" r="21651" b="16855"/>
          <a:stretch/>
        </p:blipFill>
        <p:spPr>
          <a:xfrm>
            <a:off x="11051448" y="136524"/>
            <a:ext cx="1005840" cy="11373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977ED78-3A8D-438C-9EBE-0886D2247F8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12" y="136524"/>
            <a:ext cx="1005840" cy="843228"/>
          </a:xfrm>
          <a:prstGeom prst="rect">
            <a:avLst/>
          </a:prstGeom>
        </p:spPr>
      </p:pic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44690693-F522-4473-97F4-17DF0BB023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197334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12/10/2019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1EE72C34-B88A-4ABA-9BC4-7D8D4620C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5405" y="6356350"/>
            <a:ext cx="786119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587E9843-D740-4E01-87DA-F528288CC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28744" y="6356350"/>
            <a:ext cx="1025056" cy="365125"/>
          </a:xfrm>
          <a:prstGeom prst="rect">
            <a:avLst/>
          </a:prstGeom>
        </p:spPr>
        <p:txBody>
          <a:bodyPr/>
          <a:lstStyle/>
          <a:p>
            <a:fld id="{19D45C30-91B6-4D37-B3EC-98C0C4E45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158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5754DF1A-D5E8-4118-8A36-769F03CC7180}"/>
              </a:ext>
            </a:extLst>
          </p:cNvPr>
          <p:cNvGrpSpPr/>
          <p:nvPr userDrawn="1"/>
        </p:nvGrpSpPr>
        <p:grpSpPr>
          <a:xfrm>
            <a:off x="10469462" y="6276839"/>
            <a:ext cx="884338" cy="365125"/>
            <a:chOff x="18105" y="-5683"/>
            <a:chExt cx="12173895" cy="502634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A20FA06-DFC7-4998-92F9-67E44C61DC7C}"/>
                </a:ext>
              </a:extLst>
            </p:cNvPr>
            <p:cNvSpPr/>
            <p:nvPr userDrawn="1"/>
          </p:nvSpPr>
          <p:spPr>
            <a:xfrm>
              <a:off x="21771" y="535753"/>
              <a:ext cx="12170229" cy="4484913"/>
            </a:xfrm>
            <a:custGeom>
              <a:avLst/>
              <a:gdLst>
                <a:gd name="connsiteX0" fmla="*/ 378764 w 12170228"/>
                <a:gd name="connsiteY0" fmla="*/ 0 h 4484913"/>
                <a:gd name="connsiteX1" fmla="*/ 7536541 w 12170228"/>
                <a:gd name="connsiteY1" fmla="*/ 2755846 h 4484913"/>
                <a:gd name="connsiteX2" fmla="*/ 9519505 w 12170228"/>
                <a:gd name="connsiteY2" fmla="*/ 3261792 h 4484913"/>
                <a:gd name="connsiteX3" fmla="*/ 12178276 w 12170228"/>
                <a:gd name="connsiteY3" fmla="*/ 2099286 h 4484913"/>
                <a:gd name="connsiteX4" fmla="*/ 12178276 w 12170228"/>
                <a:gd name="connsiteY4" fmla="*/ 3127876 h 4484913"/>
                <a:gd name="connsiteX5" fmla="*/ 12178276 w 12170228"/>
                <a:gd name="connsiteY5" fmla="*/ 4156445 h 4484913"/>
                <a:gd name="connsiteX6" fmla="*/ 10337588 w 12170228"/>
                <a:gd name="connsiteY6" fmla="*/ 4500238 h 4484913"/>
                <a:gd name="connsiteX7" fmla="*/ 5415330 w 12170228"/>
                <a:gd name="connsiteY7" fmla="*/ 2639130 h 4484913"/>
                <a:gd name="connsiteX8" fmla="*/ 0 w 12170228"/>
                <a:gd name="connsiteY8" fmla="*/ 100525 h 4484913"/>
                <a:gd name="connsiteX9" fmla="*/ 378764 w 12170228"/>
                <a:gd name="connsiteY9" fmla="*/ 0 h 448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70228" h="4484913">
                  <a:moveTo>
                    <a:pt x="378764" y="0"/>
                  </a:moveTo>
                  <a:cubicBezTo>
                    <a:pt x="1035739" y="59"/>
                    <a:pt x="2808310" y="395717"/>
                    <a:pt x="7536541" y="2755846"/>
                  </a:cubicBezTo>
                  <a:cubicBezTo>
                    <a:pt x="8275312" y="3124611"/>
                    <a:pt x="8939645" y="3261792"/>
                    <a:pt x="9519505" y="3261792"/>
                  </a:cubicBezTo>
                  <a:cubicBezTo>
                    <a:pt x="11207118" y="3261792"/>
                    <a:pt x="12178276" y="2099286"/>
                    <a:pt x="12178276" y="2099286"/>
                  </a:cubicBezTo>
                  <a:lnTo>
                    <a:pt x="12178276" y="3127876"/>
                  </a:lnTo>
                  <a:lnTo>
                    <a:pt x="12178276" y="4156445"/>
                  </a:lnTo>
                  <a:cubicBezTo>
                    <a:pt x="12178276" y="4156445"/>
                    <a:pt x="11498592" y="4500238"/>
                    <a:pt x="10337588" y="4500238"/>
                  </a:cubicBezTo>
                  <a:cubicBezTo>
                    <a:pt x="9137677" y="4500238"/>
                    <a:pt x="7423657" y="4132845"/>
                    <a:pt x="5415330" y="2639130"/>
                  </a:cubicBezTo>
                  <a:cubicBezTo>
                    <a:pt x="2345798" y="356093"/>
                    <a:pt x="0" y="100525"/>
                    <a:pt x="0" y="100525"/>
                  </a:cubicBezTo>
                  <a:cubicBezTo>
                    <a:pt x="0" y="100525"/>
                    <a:pt x="47491" y="-30"/>
                    <a:pt x="378764" y="0"/>
                  </a:cubicBezTo>
                </a:path>
              </a:pathLst>
            </a:custGeom>
            <a:solidFill>
              <a:srgbClr val="3AAA35">
                <a:alpha val="66000"/>
              </a:srgbClr>
            </a:solidFill>
            <a:ln w="29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DA0002C-B0A2-4A74-B8F9-F55E2DBEEA1A}"/>
                </a:ext>
              </a:extLst>
            </p:cNvPr>
            <p:cNvSpPr/>
            <p:nvPr userDrawn="1"/>
          </p:nvSpPr>
          <p:spPr>
            <a:xfrm>
              <a:off x="6539889" y="-5683"/>
              <a:ext cx="5638800" cy="3635828"/>
            </a:xfrm>
            <a:custGeom>
              <a:avLst/>
              <a:gdLst>
                <a:gd name="connsiteX0" fmla="*/ 5660158 w 5638800"/>
                <a:gd name="connsiteY0" fmla="*/ 0 h 3635827"/>
                <a:gd name="connsiteX1" fmla="*/ 5660158 w 5638800"/>
                <a:gd name="connsiteY1" fmla="*/ 2285738 h 3635827"/>
                <a:gd name="connsiteX2" fmla="*/ 2843392 w 5638800"/>
                <a:gd name="connsiteY2" fmla="*/ 3647149 h 3635827"/>
                <a:gd name="connsiteX3" fmla="*/ 2249555 w 5638800"/>
                <a:gd name="connsiteY3" fmla="*/ 3589063 h 3635827"/>
                <a:gd name="connsiteX4" fmla="*/ 0 w 5638800"/>
                <a:gd name="connsiteY4" fmla="*/ 2560646 h 3635827"/>
                <a:gd name="connsiteX5" fmla="*/ 26125 w 5638800"/>
                <a:gd name="connsiteY5" fmla="*/ 2567787 h 3635827"/>
                <a:gd name="connsiteX6" fmla="*/ 1566868 w 5638800"/>
                <a:gd name="connsiteY6" fmla="*/ 2853210 h 3635827"/>
                <a:gd name="connsiteX7" fmla="*/ 5660158 w 5638800"/>
                <a:gd name="connsiteY7" fmla="*/ 0 h 3635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38800" h="3635827">
                  <a:moveTo>
                    <a:pt x="5660158" y="0"/>
                  </a:moveTo>
                  <a:lnTo>
                    <a:pt x="5660158" y="2285738"/>
                  </a:lnTo>
                  <a:cubicBezTo>
                    <a:pt x="5660158" y="2285738"/>
                    <a:pt x="4509168" y="3647149"/>
                    <a:pt x="2843392" y="3647149"/>
                  </a:cubicBezTo>
                  <a:cubicBezTo>
                    <a:pt x="2651956" y="3647149"/>
                    <a:pt x="2453662" y="3629188"/>
                    <a:pt x="2249555" y="3589063"/>
                  </a:cubicBezTo>
                  <a:cubicBezTo>
                    <a:pt x="1758522" y="3492572"/>
                    <a:pt x="184469" y="2560755"/>
                    <a:pt x="0" y="2560646"/>
                  </a:cubicBezTo>
                  <a:cubicBezTo>
                    <a:pt x="4137" y="2560646"/>
                    <a:pt x="12736" y="2562932"/>
                    <a:pt x="26125" y="2567787"/>
                  </a:cubicBezTo>
                  <a:cubicBezTo>
                    <a:pt x="580949" y="2767953"/>
                    <a:pt x="1094254" y="2853210"/>
                    <a:pt x="1566868" y="2853210"/>
                  </a:cubicBezTo>
                  <a:cubicBezTo>
                    <a:pt x="4299422" y="2853210"/>
                    <a:pt x="5660158" y="0"/>
                    <a:pt x="5660158" y="0"/>
                  </a:cubicBezTo>
                </a:path>
              </a:pathLst>
            </a:custGeom>
            <a:solidFill>
              <a:srgbClr val="DCC217">
                <a:alpha val="66000"/>
              </a:srgbClr>
            </a:solidFill>
            <a:ln w="29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A16B131-AADE-403A-834D-475464C2BFAA}"/>
                </a:ext>
              </a:extLst>
            </p:cNvPr>
            <p:cNvSpPr/>
            <p:nvPr userDrawn="1"/>
          </p:nvSpPr>
          <p:spPr>
            <a:xfrm>
              <a:off x="18105" y="734887"/>
              <a:ext cx="4506686" cy="2264228"/>
            </a:xfrm>
            <a:custGeom>
              <a:avLst/>
              <a:gdLst>
                <a:gd name="connsiteX0" fmla="*/ 0 w 4506685"/>
                <a:gd name="connsiteY0" fmla="*/ 0 h 2264227"/>
                <a:gd name="connsiteX1" fmla="*/ 872860 w 4506685"/>
                <a:gd name="connsiteY1" fmla="*/ 262448 h 2264227"/>
                <a:gd name="connsiteX2" fmla="*/ 3080679 w 4506685"/>
                <a:gd name="connsiteY2" fmla="*/ 1318623 h 2264227"/>
                <a:gd name="connsiteX3" fmla="*/ 4011168 w 4506685"/>
                <a:gd name="connsiteY3" fmla="*/ 1920725 h 2264227"/>
                <a:gd name="connsiteX4" fmla="*/ 4518290 w 4506685"/>
                <a:gd name="connsiteY4" fmla="*/ 2271114 h 2264227"/>
                <a:gd name="connsiteX5" fmla="*/ 1929356 w 4506685"/>
                <a:gd name="connsiteY5" fmla="*/ 1406813 h 2264227"/>
                <a:gd name="connsiteX6" fmla="*/ 421843 w 4506685"/>
                <a:gd name="connsiteY6" fmla="*/ 1270842 h 2264227"/>
                <a:gd name="connsiteX7" fmla="*/ 0 w 4506685"/>
                <a:gd name="connsiteY7" fmla="*/ 1283354 h 2264227"/>
                <a:gd name="connsiteX8" fmla="*/ 0 w 4506685"/>
                <a:gd name="connsiteY8" fmla="*/ 641647 h 2264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06685" h="2264227">
                  <a:moveTo>
                    <a:pt x="0" y="0"/>
                  </a:moveTo>
                  <a:cubicBezTo>
                    <a:pt x="0" y="0"/>
                    <a:pt x="325206" y="65053"/>
                    <a:pt x="872860" y="262448"/>
                  </a:cubicBezTo>
                  <a:cubicBezTo>
                    <a:pt x="1420542" y="459784"/>
                    <a:pt x="2190707" y="789462"/>
                    <a:pt x="3080679" y="1318623"/>
                  </a:cubicBezTo>
                  <a:cubicBezTo>
                    <a:pt x="3362880" y="1486429"/>
                    <a:pt x="3722283" y="1724564"/>
                    <a:pt x="4011168" y="1920725"/>
                  </a:cubicBezTo>
                  <a:cubicBezTo>
                    <a:pt x="4300010" y="2116907"/>
                    <a:pt x="4518290" y="2271114"/>
                    <a:pt x="4518290" y="2271114"/>
                  </a:cubicBezTo>
                  <a:cubicBezTo>
                    <a:pt x="4518290" y="2271114"/>
                    <a:pt x="2871303" y="1584792"/>
                    <a:pt x="1929356" y="1406813"/>
                  </a:cubicBezTo>
                  <a:cubicBezTo>
                    <a:pt x="1334850" y="1294501"/>
                    <a:pt x="781971" y="1270842"/>
                    <a:pt x="421843" y="1270842"/>
                  </a:cubicBezTo>
                  <a:cubicBezTo>
                    <a:pt x="159889" y="1270842"/>
                    <a:pt x="0" y="1283354"/>
                    <a:pt x="0" y="1283354"/>
                  </a:cubicBezTo>
                  <a:lnTo>
                    <a:pt x="0" y="641647"/>
                  </a:lnTo>
                  <a:close/>
                </a:path>
              </a:pathLst>
            </a:custGeom>
            <a:solidFill>
              <a:srgbClr val="E81C26">
                <a:alpha val="66000"/>
              </a:srgbClr>
            </a:solidFill>
            <a:ln w="29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6C26B89-FAAA-445C-83AF-556EDA831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Content Placeholder 15">
            <a:extLst>
              <a:ext uri="{FF2B5EF4-FFF2-40B4-BE49-F238E27FC236}">
                <a16:creationId xmlns:a16="http://schemas.microsoft.com/office/drawing/2014/main" id="{F7376B4C-F580-4483-8ECF-70AB20F830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3502" t="21128" r="21651" b="16855"/>
          <a:stretch/>
        </p:blipFill>
        <p:spPr>
          <a:xfrm>
            <a:off x="11051448" y="136524"/>
            <a:ext cx="1005840" cy="11373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EB33CE-77E0-4542-B76A-1ABE534F87A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12" y="136524"/>
            <a:ext cx="1005840" cy="843228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38A30EF0-6264-449D-8644-E135A86165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197334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12/10/2019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2428D80E-EBE0-4807-843F-045CFC842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5405" y="6356350"/>
            <a:ext cx="786119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CC3DCF25-F528-4091-83C6-7895A81F1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28744" y="6356350"/>
            <a:ext cx="1025056" cy="365125"/>
          </a:xfrm>
          <a:prstGeom prst="rect">
            <a:avLst/>
          </a:prstGeom>
        </p:spPr>
        <p:txBody>
          <a:bodyPr/>
          <a:lstStyle/>
          <a:p>
            <a:fld id="{19D45C30-91B6-4D37-B3EC-98C0C4E45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295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8AA0A187-50E0-4150-A102-86F99B782FD9}"/>
              </a:ext>
            </a:extLst>
          </p:cNvPr>
          <p:cNvGrpSpPr/>
          <p:nvPr userDrawn="1"/>
        </p:nvGrpSpPr>
        <p:grpSpPr>
          <a:xfrm>
            <a:off x="10469462" y="6276839"/>
            <a:ext cx="884338" cy="365125"/>
            <a:chOff x="18105" y="-5683"/>
            <a:chExt cx="12173895" cy="5026349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7EBCBC7-0717-4D60-A848-7B2D4FA98981}"/>
                </a:ext>
              </a:extLst>
            </p:cNvPr>
            <p:cNvSpPr/>
            <p:nvPr userDrawn="1"/>
          </p:nvSpPr>
          <p:spPr>
            <a:xfrm>
              <a:off x="21771" y="535753"/>
              <a:ext cx="12170229" cy="4484913"/>
            </a:xfrm>
            <a:custGeom>
              <a:avLst/>
              <a:gdLst>
                <a:gd name="connsiteX0" fmla="*/ 378764 w 12170228"/>
                <a:gd name="connsiteY0" fmla="*/ 0 h 4484913"/>
                <a:gd name="connsiteX1" fmla="*/ 7536541 w 12170228"/>
                <a:gd name="connsiteY1" fmla="*/ 2755846 h 4484913"/>
                <a:gd name="connsiteX2" fmla="*/ 9519505 w 12170228"/>
                <a:gd name="connsiteY2" fmla="*/ 3261792 h 4484913"/>
                <a:gd name="connsiteX3" fmla="*/ 12178276 w 12170228"/>
                <a:gd name="connsiteY3" fmla="*/ 2099286 h 4484913"/>
                <a:gd name="connsiteX4" fmla="*/ 12178276 w 12170228"/>
                <a:gd name="connsiteY4" fmla="*/ 3127876 h 4484913"/>
                <a:gd name="connsiteX5" fmla="*/ 12178276 w 12170228"/>
                <a:gd name="connsiteY5" fmla="*/ 4156445 h 4484913"/>
                <a:gd name="connsiteX6" fmla="*/ 10337588 w 12170228"/>
                <a:gd name="connsiteY6" fmla="*/ 4500238 h 4484913"/>
                <a:gd name="connsiteX7" fmla="*/ 5415330 w 12170228"/>
                <a:gd name="connsiteY7" fmla="*/ 2639130 h 4484913"/>
                <a:gd name="connsiteX8" fmla="*/ 0 w 12170228"/>
                <a:gd name="connsiteY8" fmla="*/ 100525 h 4484913"/>
                <a:gd name="connsiteX9" fmla="*/ 378764 w 12170228"/>
                <a:gd name="connsiteY9" fmla="*/ 0 h 448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70228" h="4484913">
                  <a:moveTo>
                    <a:pt x="378764" y="0"/>
                  </a:moveTo>
                  <a:cubicBezTo>
                    <a:pt x="1035739" y="59"/>
                    <a:pt x="2808310" y="395717"/>
                    <a:pt x="7536541" y="2755846"/>
                  </a:cubicBezTo>
                  <a:cubicBezTo>
                    <a:pt x="8275312" y="3124611"/>
                    <a:pt x="8939645" y="3261792"/>
                    <a:pt x="9519505" y="3261792"/>
                  </a:cubicBezTo>
                  <a:cubicBezTo>
                    <a:pt x="11207118" y="3261792"/>
                    <a:pt x="12178276" y="2099286"/>
                    <a:pt x="12178276" y="2099286"/>
                  </a:cubicBezTo>
                  <a:lnTo>
                    <a:pt x="12178276" y="3127876"/>
                  </a:lnTo>
                  <a:lnTo>
                    <a:pt x="12178276" y="4156445"/>
                  </a:lnTo>
                  <a:cubicBezTo>
                    <a:pt x="12178276" y="4156445"/>
                    <a:pt x="11498592" y="4500238"/>
                    <a:pt x="10337588" y="4500238"/>
                  </a:cubicBezTo>
                  <a:cubicBezTo>
                    <a:pt x="9137677" y="4500238"/>
                    <a:pt x="7423657" y="4132845"/>
                    <a:pt x="5415330" y="2639130"/>
                  </a:cubicBezTo>
                  <a:cubicBezTo>
                    <a:pt x="2345798" y="356093"/>
                    <a:pt x="0" y="100525"/>
                    <a:pt x="0" y="100525"/>
                  </a:cubicBezTo>
                  <a:cubicBezTo>
                    <a:pt x="0" y="100525"/>
                    <a:pt x="47491" y="-30"/>
                    <a:pt x="378764" y="0"/>
                  </a:cubicBezTo>
                </a:path>
              </a:pathLst>
            </a:custGeom>
            <a:solidFill>
              <a:srgbClr val="3AAA35">
                <a:alpha val="66000"/>
              </a:srgbClr>
            </a:solidFill>
            <a:ln w="29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A34EF66-20F9-4068-BF65-79DA02A05741}"/>
                </a:ext>
              </a:extLst>
            </p:cNvPr>
            <p:cNvSpPr/>
            <p:nvPr userDrawn="1"/>
          </p:nvSpPr>
          <p:spPr>
            <a:xfrm>
              <a:off x="6539889" y="-5683"/>
              <a:ext cx="5638800" cy="3635828"/>
            </a:xfrm>
            <a:custGeom>
              <a:avLst/>
              <a:gdLst>
                <a:gd name="connsiteX0" fmla="*/ 5660158 w 5638800"/>
                <a:gd name="connsiteY0" fmla="*/ 0 h 3635827"/>
                <a:gd name="connsiteX1" fmla="*/ 5660158 w 5638800"/>
                <a:gd name="connsiteY1" fmla="*/ 2285738 h 3635827"/>
                <a:gd name="connsiteX2" fmla="*/ 2843392 w 5638800"/>
                <a:gd name="connsiteY2" fmla="*/ 3647149 h 3635827"/>
                <a:gd name="connsiteX3" fmla="*/ 2249555 w 5638800"/>
                <a:gd name="connsiteY3" fmla="*/ 3589063 h 3635827"/>
                <a:gd name="connsiteX4" fmla="*/ 0 w 5638800"/>
                <a:gd name="connsiteY4" fmla="*/ 2560646 h 3635827"/>
                <a:gd name="connsiteX5" fmla="*/ 26125 w 5638800"/>
                <a:gd name="connsiteY5" fmla="*/ 2567787 h 3635827"/>
                <a:gd name="connsiteX6" fmla="*/ 1566868 w 5638800"/>
                <a:gd name="connsiteY6" fmla="*/ 2853210 h 3635827"/>
                <a:gd name="connsiteX7" fmla="*/ 5660158 w 5638800"/>
                <a:gd name="connsiteY7" fmla="*/ 0 h 3635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38800" h="3635827">
                  <a:moveTo>
                    <a:pt x="5660158" y="0"/>
                  </a:moveTo>
                  <a:lnTo>
                    <a:pt x="5660158" y="2285738"/>
                  </a:lnTo>
                  <a:cubicBezTo>
                    <a:pt x="5660158" y="2285738"/>
                    <a:pt x="4509168" y="3647149"/>
                    <a:pt x="2843392" y="3647149"/>
                  </a:cubicBezTo>
                  <a:cubicBezTo>
                    <a:pt x="2651956" y="3647149"/>
                    <a:pt x="2453662" y="3629188"/>
                    <a:pt x="2249555" y="3589063"/>
                  </a:cubicBezTo>
                  <a:cubicBezTo>
                    <a:pt x="1758522" y="3492572"/>
                    <a:pt x="184469" y="2560755"/>
                    <a:pt x="0" y="2560646"/>
                  </a:cubicBezTo>
                  <a:cubicBezTo>
                    <a:pt x="4137" y="2560646"/>
                    <a:pt x="12736" y="2562932"/>
                    <a:pt x="26125" y="2567787"/>
                  </a:cubicBezTo>
                  <a:cubicBezTo>
                    <a:pt x="580949" y="2767953"/>
                    <a:pt x="1094254" y="2853210"/>
                    <a:pt x="1566868" y="2853210"/>
                  </a:cubicBezTo>
                  <a:cubicBezTo>
                    <a:pt x="4299422" y="2853210"/>
                    <a:pt x="5660158" y="0"/>
                    <a:pt x="5660158" y="0"/>
                  </a:cubicBezTo>
                </a:path>
              </a:pathLst>
            </a:custGeom>
            <a:solidFill>
              <a:srgbClr val="DCC217">
                <a:alpha val="66000"/>
              </a:srgbClr>
            </a:solidFill>
            <a:ln w="29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0CF128-63CF-4C14-B113-B51391BC85E2}"/>
                </a:ext>
              </a:extLst>
            </p:cNvPr>
            <p:cNvSpPr/>
            <p:nvPr userDrawn="1"/>
          </p:nvSpPr>
          <p:spPr>
            <a:xfrm>
              <a:off x="18105" y="734887"/>
              <a:ext cx="4506686" cy="2264228"/>
            </a:xfrm>
            <a:custGeom>
              <a:avLst/>
              <a:gdLst>
                <a:gd name="connsiteX0" fmla="*/ 0 w 4506685"/>
                <a:gd name="connsiteY0" fmla="*/ 0 h 2264227"/>
                <a:gd name="connsiteX1" fmla="*/ 872860 w 4506685"/>
                <a:gd name="connsiteY1" fmla="*/ 262448 h 2264227"/>
                <a:gd name="connsiteX2" fmla="*/ 3080679 w 4506685"/>
                <a:gd name="connsiteY2" fmla="*/ 1318623 h 2264227"/>
                <a:gd name="connsiteX3" fmla="*/ 4011168 w 4506685"/>
                <a:gd name="connsiteY3" fmla="*/ 1920725 h 2264227"/>
                <a:gd name="connsiteX4" fmla="*/ 4518290 w 4506685"/>
                <a:gd name="connsiteY4" fmla="*/ 2271114 h 2264227"/>
                <a:gd name="connsiteX5" fmla="*/ 1929356 w 4506685"/>
                <a:gd name="connsiteY5" fmla="*/ 1406813 h 2264227"/>
                <a:gd name="connsiteX6" fmla="*/ 421843 w 4506685"/>
                <a:gd name="connsiteY6" fmla="*/ 1270842 h 2264227"/>
                <a:gd name="connsiteX7" fmla="*/ 0 w 4506685"/>
                <a:gd name="connsiteY7" fmla="*/ 1283354 h 2264227"/>
                <a:gd name="connsiteX8" fmla="*/ 0 w 4506685"/>
                <a:gd name="connsiteY8" fmla="*/ 641647 h 2264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06685" h="2264227">
                  <a:moveTo>
                    <a:pt x="0" y="0"/>
                  </a:moveTo>
                  <a:cubicBezTo>
                    <a:pt x="0" y="0"/>
                    <a:pt x="325206" y="65053"/>
                    <a:pt x="872860" y="262448"/>
                  </a:cubicBezTo>
                  <a:cubicBezTo>
                    <a:pt x="1420542" y="459784"/>
                    <a:pt x="2190707" y="789462"/>
                    <a:pt x="3080679" y="1318623"/>
                  </a:cubicBezTo>
                  <a:cubicBezTo>
                    <a:pt x="3362880" y="1486429"/>
                    <a:pt x="3722283" y="1724564"/>
                    <a:pt x="4011168" y="1920725"/>
                  </a:cubicBezTo>
                  <a:cubicBezTo>
                    <a:pt x="4300010" y="2116907"/>
                    <a:pt x="4518290" y="2271114"/>
                    <a:pt x="4518290" y="2271114"/>
                  </a:cubicBezTo>
                  <a:cubicBezTo>
                    <a:pt x="4518290" y="2271114"/>
                    <a:pt x="2871303" y="1584792"/>
                    <a:pt x="1929356" y="1406813"/>
                  </a:cubicBezTo>
                  <a:cubicBezTo>
                    <a:pt x="1334850" y="1294501"/>
                    <a:pt x="781971" y="1270842"/>
                    <a:pt x="421843" y="1270842"/>
                  </a:cubicBezTo>
                  <a:cubicBezTo>
                    <a:pt x="159889" y="1270842"/>
                    <a:pt x="0" y="1283354"/>
                    <a:pt x="0" y="1283354"/>
                  </a:cubicBezTo>
                  <a:lnTo>
                    <a:pt x="0" y="641647"/>
                  </a:lnTo>
                  <a:close/>
                </a:path>
              </a:pathLst>
            </a:custGeom>
            <a:solidFill>
              <a:srgbClr val="E81C26">
                <a:alpha val="66000"/>
              </a:srgbClr>
            </a:solidFill>
            <a:ln w="29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7" name="Content Placeholder 15">
            <a:extLst>
              <a:ext uri="{FF2B5EF4-FFF2-40B4-BE49-F238E27FC236}">
                <a16:creationId xmlns:a16="http://schemas.microsoft.com/office/drawing/2014/main" id="{C853F6F6-EAE6-423B-A39D-E37F024F9A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3502" t="21128" r="21651" b="16855"/>
          <a:stretch/>
        </p:blipFill>
        <p:spPr>
          <a:xfrm>
            <a:off x="11051448" y="136524"/>
            <a:ext cx="1005840" cy="11373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ACA706-36E9-41D8-ACB6-8EB5E35C746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12" y="136524"/>
            <a:ext cx="1005840" cy="843228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25098F93-E390-456F-99EF-E2B508DA12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197334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12/10/2019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525E63E-A375-4E79-A6E8-B79C2D0FF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5405" y="6356350"/>
            <a:ext cx="786119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249BD8A-20CB-4496-BAE6-C7232FF73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28744" y="6356350"/>
            <a:ext cx="1025056" cy="365125"/>
          </a:xfrm>
          <a:prstGeom prst="rect">
            <a:avLst/>
          </a:prstGeom>
        </p:spPr>
        <p:txBody>
          <a:bodyPr/>
          <a:lstStyle/>
          <a:p>
            <a:fld id="{19D45C30-91B6-4D37-B3EC-98C0C4E45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034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548E5656-9721-4D77-AADA-4BE7DA19C31A}"/>
              </a:ext>
            </a:extLst>
          </p:cNvPr>
          <p:cNvGrpSpPr/>
          <p:nvPr userDrawn="1"/>
        </p:nvGrpSpPr>
        <p:grpSpPr>
          <a:xfrm>
            <a:off x="10469462" y="6276839"/>
            <a:ext cx="884338" cy="365125"/>
            <a:chOff x="18105" y="-5683"/>
            <a:chExt cx="12173895" cy="5026349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02F2713-D5DC-4745-BF09-962B4CB71D8A}"/>
                </a:ext>
              </a:extLst>
            </p:cNvPr>
            <p:cNvSpPr/>
            <p:nvPr userDrawn="1"/>
          </p:nvSpPr>
          <p:spPr>
            <a:xfrm>
              <a:off x="21771" y="535753"/>
              <a:ext cx="12170229" cy="4484913"/>
            </a:xfrm>
            <a:custGeom>
              <a:avLst/>
              <a:gdLst>
                <a:gd name="connsiteX0" fmla="*/ 378764 w 12170228"/>
                <a:gd name="connsiteY0" fmla="*/ 0 h 4484913"/>
                <a:gd name="connsiteX1" fmla="*/ 7536541 w 12170228"/>
                <a:gd name="connsiteY1" fmla="*/ 2755846 h 4484913"/>
                <a:gd name="connsiteX2" fmla="*/ 9519505 w 12170228"/>
                <a:gd name="connsiteY2" fmla="*/ 3261792 h 4484913"/>
                <a:gd name="connsiteX3" fmla="*/ 12178276 w 12170228"/>
                <a:gd name="connsiteY3" fmla="*/ 2099286 h 4484913"/>
                <a:gd name="connsiteX4" fmla="*/ 12178276 w 12170228"/>
                <a:gd name="connsiteY4" fmla="*/ 3127876 h 4484913"/>
                <a:gd name="connsiteX5" fmla="*/ 12178276 w 12170228"/>
                <a:gd name="connsiteY5" fmla="*/ 4156445 h 4484913"/>
                <a:gd name="connsiteX6" fmla="*/ 10337588 w 12170228"/>
                <a:gd name="connsiteY6" fmla="*/ 4500238 h 4484913"/>
                <a:gd name="connsiteX7" fmla="*/ 5415330 w 12170228"/>
                <a:gd name="connsiteY7" fmla="*/ 2639130 h 4484913"/>
                <a:gd name="connsiteX8" fmla="*/ 0 w 12170228"/>
                <a:gd name="connsiteY8" fmla="*/ 100525 h 4484913"/>
                <a:gd name="connsiteX9" fmla="*/ 378764 w 12170228"/>
                <a:gd name="connsiteY9" fmla="*/ 0 h 448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70228" h="4484913">
                  <a:moveTo>
                    <a:pt x="378764" y="0"/>
                  </a:moveTo>
                  <a:cubicBezTo>
                    <a:pt x="1035739" y="59"/>
                    <a:pt x="2808310" y="395717"/>
                    <a:pt x="7536541" y="2755846"/>
                  </a:cubicBezTo>
                  <a:cubicBezTo>
                    <a:pt x="8275312" y="3124611"/>
                    <a:pt x="8939645" y="3261792"/>
                    <a:pt x="9519505" y="3261792"/>
                  </a:cubicBezTo>
                  <a:cubicBezTo>
                    <a:pt x="11207118" y="3261792"/>
                    <a:pt x="12178276" y="2099286"/>
                    <a:pt x="12178276" y="2099286"/>
                  </a:cubicBezTo>
                  <a:lnTo>
                    <a:pt x="12178276" y="3127876"/>
                  </a:lnTo>
                  <a:lnTo>
                    <a:pt x="12178276" y="4156445"/>
                  </a:lnTo>
                  <a:cubicBezTo>
                    <a:pt x="12178276" y="4156445"/>
                    <a:pt x="11498592" y="4500238"/>
                    <a:pt x="10337588" y="4500238"/>
                  </a:cubicBezTo>
                  <a:cubicBezTo>
                    <a:pt x="9137677" y="4500238"/>
                    <a:pt x="7423657" y="4132845"/>
                    <a:pt x="5415330" y="2639130"/>
                  </a:cubicBezTo>
                  <a:cubicBezTo>
                    <a:pt x="2345798" y="356093"/>
                    <a:pt x="0" y="100525"/>
                    <a:pt x="0" y="100525"/>
                  </a:cubicBezTo>
                  <a:cubicBezTo>
                    <a:pt x="0" y="100525"/>
                    <a:pt x="47491" y="-30"/>
                    <a:pt x="378764" y="0"/>
                  </a:cubicBezTo>
                </a:path>
              </a:pathLst>
            </a:custGeom>
            <a:solidFill>
              <a:srgbClr val="3AAA35">
                <a:alpha val="66000"/>
              </a:srgbClr>
            </a:solidFill>
            <a:ln w="29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E387BE7-D5C9-4B70-88C8-264377C4A4A4}"/>
                </a:ext>
              </a:extLst>
            </p:cNvPr>
            <p:cNvSpPr/>
            <p:nvPr userDrawn="1"/>
          </p:nvSpPr>
          <p:spPr>
            <a:xfrm>
              <a:off x="6539889" y="-5683"/>
              <a:ext cx="5638800" cy="3635828"/>
            </a:xfrm>
            <a:custGeom>
              <a:avLst/>
              <a:gdLst>
                <a:gd name="connsiteX0" fmla="*/ 5660158 w 5638800"/>
                <a:gd name="connsiteY0" fmla="*/ 0 h 3635827"/>
                <a:gd name="connsiteX1" fmla="*/ 5660158 w 5638800"/>
                <a:gd name="connsiteY1" fmla="*/ 2285738 h 3635827"/>
                <a:gd name="connsiteX2" fmla="*/ 2843392 w 5638800"/>
                <a:gd name="connsiteY2" fmla="*/ 3647149 h 3635827"/>
                <a:gd name="connsiteX3" fmla="*/ 2249555 w 5638800"/>
                <a:gd name="connsiteY3" fmla="*/ 3589063 h 3635827"/>
                <a:gd name="connsiteX4" fmla="*/ 0 w 5638800"/>
                <a:gd name="connsiteY4" fmla="*/ 2560646 h 3635827"/>
                <a:gd name="connsiteX5" fmla="*/ 26125 w 5638800"/>
                <a:gd name="connsiteY5" fmla="*/ 2567787 h 3635827"/>
                <a:gd name="connsiteX6" fmla="*/ 1566868 w 5638800"/>
                <a:gd name="connsiteY6" fmla="*/ 2853210 h 3635827"/>
                <a:gd name="connsiteX7" fmla="*/ 5660158 w 5638800"/>
                <a:gd name="connsiteY7" fmla="*/ 0 h 3635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38800" h="3635827">
                  <a:moveTo>
                    <a:pt x="5660158" y="0"/>
                  </a:moveTo>
                  <a:lnTo>
                    <a:pt x="5660158" y="2285738"/>
                  </a:lnTo>
                  <a:cubicBezTo>
                    <a:pt x="5660158" y="2285738"/>
                    <a:pt x="4509168" y="3647149"/>
                    <a:pt x="2843392" y="3647149"/>
                  </a:cubicBezTo>
                  <a:cubicBezTo>
                    <a:pt x="2651956" y="3647149"/>
                    <a:pt x="2453662" y="3629188"/>
                    <a:pt x="2249555" y="3589063"/>
                  </a:cubicBezTo>
                  <a:cubicBezTo>
                    <a:pt x="1758522" y="3492572"/>
                    <a:pt x="184469" y="2560755"/>
                    <a:pt x="0" y="2560646"/>
                  </a:cubicBezTo>
                  <a:cubicBezTo>
                    <a:pt x="4137" y="2560646"/>
                    <a:pt x="12736" y="2562932"/>
                    <a:pt x="26125" y="2567787"/>
                  </a:cubicBezTo>
                  <a:cubicBezTo>
                    <a:pt x="580949" y="2767953"/>
                    <a:pt x="1094254" y="2853210"/>
                    <a:pt x="1566868" y="2853210"/>
                  </a:cubicBezTo>
                  <a:cubicBezTo>
                    <a:pt x="4299422" y="2853210"/>
                    <a:pt x="5660158" y="0"/>
                    <a:pt x="5660158" y="0"/>
                  </a:cubicBezTo>
                </a:path>
              </a:pathLst>
            </a:custGeom>
            <a:solidFill>
              <a:srgbClr val="DCC217">
                <a:alpha val="66000"/>
              </a:srgbClr>
            </a:solidFill>
            <a:ln w="29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A7A54B0-9E43-4B45-B64C-EC5FF55A5D9F}"/>
                </a:ext>
              </a:extLst>
            </p:cNvPr>
            <p:cNvSpPr/>
            <p:nvPr userDrawn="1"/>
          </p:nvSpPr>
          <p:spPr>
            <a:xfrm>
              <a:off x="18105" y="734887"/>
              <a:ext cx="4506686" cy="2264228"/>
            </a:xfrm>
            <a:custGeom>
              <a:avLst/>
              <a:gdLst>
                <a:gd name="connsiteX0" fmla="*/ 0 w 4506685"/>
                <a:gd name="connsiteY0" fmla="*/ 0 h 2264227"/>
                <a:gd name="connsiteX1" fmla="*/ 872860 w 4506685"/>
                <a:gd name="connsiteY1" fmla="*/ 262448 h 2264227"/>
                <a:gd name="connsiteX2" fmla="*/ 3080679 w 4506685"/>
                <a:gd name="connsiteY2" fmla="*/ 1318623 h 2264227"/>
                <a:gd name="connsiteX3" fmla="*/ 4011168 w 4506685"/>
                <a:gd name="connsiteY3" fmla="*/ 1920725 h 2264227"/>
                <a:gd name="connsiteX4" fmla="*/ 4518290 w 4506685"/>
                <a:gd name="connsiteY4" fmla="*/ 2271114 h 2264227"/>
                <a:gd name="connsiteX5" fmla="*/ 1929356 w 4506685"/>
                <a:gd name="connsiteY5" fmla="*/ 1406813 h 2264227"/>
                <a:gd name="connsiteX6" fmla="*/ 421843 w 4506685"/>
                <a:gd name="connsiteY6" fmla="*/ 1270842 h 2264227"/>
                <a:gd name="connsiteX7" fmla="*/ 0 w 4506685"/>
                <a:gd name="connsiteY7" fmla="*/ 1283354 h 2264227"/>
                <a:gd name="connsiteX8" fmla="*/ 0 w 4506685"/>
                <a:gd name="connsiteY8" fmla="*/ 641647 h 2264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06685" h="2264227">
                  <a:moveTo>
                    <a:pt x="0" y="0"/>
                  </a:moveTo>
                  <a:cubicBezTo>
                    <a:pt x="0" y="0"/>
                    <a:pt x="325206" y="65053"/>
                    <a:pt x="872860" y="262448"/>
                  </a:cubicBezTo>
                  <a:cubicBezTo>
                    <a:pt x="1420542" y="459784"/>
                    <a:pt x="2190707" y="789462"/>
                    <a:pt x="3080679" y="1318623"/>
                  </a:cubicBezTo>
                  <a:cubicBezTo>
                    <a:pt x="3362880" y="1486429"/>
                    <a:pt x="3722283" y="1724564"/>
                    <a:pt x="4011168" y="1920725"/>
                  </a:cubicBezTo>
                  <a:cubicBezTo>
                    <a:pt x="4300010" y="2116907"/>
                    <a:pt x="4518290" y="2271114"/>
                    <a:pt x="4518290" y="2271114"/>
                  </a:cubicBezTo>
                  <a:cubicBezTo>
                    <a:pt x="4518290" y="2271114"/>
                    <a:pt x="2871303" y="1584792"/>
                    <a:pt x="1929356" y="1406813"/>
                  </a:cubicBezTo>
                  <a:cubicBezTo>
                    <a:pt x="1334850" y="1294501"/>
                    <a:pt x="781971" y="1270842"/>
                    <a:pt x="421843" y="1270842"/>
                  </a:cubicBezTo>
                  <a:cubicBezTo>
                    <a:pt x="159889" y="1270842"/>
                    <a:pt x="0" y="1283354"/>
                    <a:pt x="0" y="1283354"/>
                  </a:cubicBezTo>
                  <a:lnTo>
                    <a:pt x="0" y="641647"/>
                  </a:lnTo>
                  <a:close/>
                </a:path>
              </a:pathLst>
            </a:custGeom>
            <a:solidFill>
              <a:srgbClr val="E81C26">
                <a:alpha val="66000"/>
              </a:srgbClr>
            </a:solidFill>
            <a:ln w="29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27A4FAB-338B-4472-B087-5DF9E0B6A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67297-8D7B-4D1D-868C-2A1B9A580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>
              <a:defRPr sz="2800"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>
              <a:defRPr sz="2400"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>
              <a:defRPr sz="2000"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>
              <a:defRPr sz="2000">
                <a:latin typeface="Cambria" panose="02040503050406030204" pitchFamily="18" charset="0"/>
                <a:ea typeface="Cambria" panose="020405030504060302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FE281D-7D77-41C3-A767-753F2E3463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Content Placeholder 15">
            <a:extLst>
              <a:ext uri="{FF2B5EF4-FFF2-40B4-BE49-F238E27FC236}">
                <a16:creationId xmlns:a16="http://schemas.microsoft.com/office/drawing/2014/main" id="{1364343F-9C20-499A-9C33-F245228D4F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3502" t="21128" r="21651" b="16855"/>
          <a:stretch/>
        </p:blipFill>
        <p:spPr>
          <a:xfrm>
            <a:off x="11051448" y="136524"/>
            <a:ext cx="1005840" cy="11373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56F74C-9CE7-4CBF-8E6C-658AF8F98FD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12" y="136524"/>
            <a:ext cx="1005840" cy="843228"/>
          </a:xfrm>
          <a:prstGeom prst="rect">
            <a:avLst/>
          </a:prstGeom>
        </p:spPr>
      </p:pic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FA5F7BCF-4593-4E87-BE22-B4AD3B72D1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197334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12/10/2019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E164EC67-2BBE-426C-8D96-0C49973BF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5405" y="6356350"/>
            <a:ext cx="786119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6B9B61B0-9F3C-498E-AA93-B1F7E8275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28744" y="6356350"/>
            <a:ext cx="1025056" cy="365125"/>
          </a:xfrm>
          <a:prstGeom prst="rect">
            <a:avLst/>
          </a:prstGeom>
        </p:spPr>
        <p:txBody>
          <a:bodyPr/>
          <a:lstStyle/>
          <a:p>
            <a:fld id="{19D45C30-91B6-4D37-B3EC-98C0C4E45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842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E5F2E7-39BD-4A85-9F3E-5A82EC7B6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23CA90-82F4-4FE2-AFE9-63B11ABA1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FF7E5C-65CA-4118-A02F-BC43AA4444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0770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/>
              <a:t>12/10/2019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D0F8B1-6E87-4296-91A5-844238615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84173" y="6356350"/>
            <a:ext cx="80236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77507-0F0A-4E68-9FCC-C65C6A7A85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29103" y="6356350"/>
            <a:ext cx="924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19D45C30-91B6-4D37-B3EC-98C0C4E45E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519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8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1F1D62C-1430-4B0F-AEBB-C0B66D11C4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373314"/>
            <a:ext cx="12192000" cy="1136650"/>
          </a:xfrm>
        </p:spPr>
        <p:txBody>
          <a:bodyPr>
            <a:normAutofit/>
          </a:bodyPr>
          <a:lstStyle/>
          <a:p>
            <a:r>
              <a:rPr lang="en-US" sz="2800" dirty="0"/>
              <a:t>Gender Friendly and Inclusive Approaches on WASH in HCFs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AA00148-8A75-4DFE-9989-A5A9B5FF1729}"/>
              </a:ext>
            </a:extLst>
          </p:cNvPr>
          <p:cNvSpPr txBox="1">
            <a:spLocks/>
          </p:cNvSpPr>
          <p:nvPr/>
        </p:nvSpPr>
        <p:spPr>
          <a:xfrm>
            <a:off x="0" y="4118550"/>
            <a:ext cx="6718852" cy="1136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b="1" dirty="0">
                <a:solidFill>
                  <a:srgbClr val="002060"/>
                </a:solidFill>
                <a:latin typeface="+mj-lt"/>
              </a:rPr>
              <a:t>Presenter 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b="1" dirty="0">
                <a:solidFill>
                  <a:srgbClr val="002060"/>
                </a:solidFill>
                <a:latin typeface="+mj-lt"/>
              </a:rPr>
              <a:t>Chet Narayan Kafle – Senior AHW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b="1" dirty="0" err="1">
                <a:solidFill>
                  <a:srgbClr val="002060"/>
                </a:solidFill>
                <a:latin typeface="+mj-lt"/>
              </a:rPr>
              <a:t>Jamuni</a:t>
            </a:r>
            <a:r>
              <a:rPr lang="en-US" sz="1600" b="1" dirty="0">
                <a:solidFill>
                  <a:srgbClr val="002060"/>
                </a:solidFill>
                <a:latin typeface="+mj-lt"/>
              </a:rPr>
              <a:t> Health Post, </a:t>
            </a:r>
            <a:r>
              <a:rPr lang="en-US" sz="1600" b="1" dirty="0" err="1">
                <a:solidFill>
                  <a:srgbClr val="002060"/>
                </a:solidFill>
                <a:latin typeface="+mj-lt"/>
              </a:rPr>
              <a:t>Badaiyatal</a:t>
            </a:r>
            <a:r>
              <a:rPr lang="en-US" sz="1600" b="1" dirty="0">
                <a:solidFill>
                  <a:srgbClr val="002060"/>
                </a:solidFill>
                <a:latin typeface="+mj-lt"/>
              </a:rPr>
              <a:t> Rural Municipality </a:t>
            </a:r>
          </a:p>
        </p:txBody>
      </p:sp>
    </p:spTree>
    <p:extLst>
      <p:ext uri="{BB962C8B-B14F-4D97-AF65-F5344CB8AC3E}">
        <p14:creationId xmlns:p14="http://schemas.microsoft.com/office/powerpoint/2010/main" val="3553165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30161-CB30-4320-9C12-3D6901347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7438" y="50628"/>
            <a:ext cx="9737124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Voices from the Rural Municipal Chairperson </a:t>
            </a:r>
            <a:endParaRPr lang="en-GB" sz="3600" b="1" dirty="0">
              <a:solidFill>
                <a:srgbClr val="00206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B1983-AC0E-4C47-8937-7F77AF80E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5C30-91B6-4D37-B3EC-98C0C4E45E7F}" type="slidenum">
              <a:rPr lang="en-US" smtClean="0"/>
              <a:t>10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C85A65A-907E-4548-91B0-8FB855A76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490" y="1825625"/>
            <a:ext cx="686599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err="1"/>
              <a:t>Badhaiyataal</a:t>
            </a:r>
            <a:r>
              <a:rPr lang="en-US" sz="3200" dirty="0"/>
              <a:t> Rural Municipality Chairperson Mr. Lal Bahadur Shrestha said that, </a:t>
            </a:r>
            <a:r>
              <a:rPr lang="en-US" sz="3200" b="1" i="1" dirty="0"/>
              <a:t>“</a:t>
            </a:r>
            <a:r>
              <a:rPr lang="en-US" sz="3200" b="1" i="1" dirty="0" err="1"/>
              <a:t>Jamuni</a:t>
            </a:r>
            <a:r>
              <a:rPr lang="en-US" sz="3200" b="1" i="1" dirty="0"/>
              <a:t> health post is the best in my municipality. I am committed to ensure quality health care facilities and support national target to achieve its SDG targets”.</a:t>
            </a:r>
            <a:r>
              <a:rPr lang="en-US" sz="3200" i="1" dirty="0"/>
              <a:t> </a:t>
            </a:r>
            <a:endParaRPr lang="en-GB" sz="3200" i="1" dirty="0"/>
          </a:p>
          <a:p>
            <a:endParaRPr lang="en-GB" sz="3200" dirty="0"/>
          </a:p>
        </p:txBody>
      </p:sp>
      <p:pic>
        <p:nvPicPr>
          <p:cNvPr id="10" name="Picture 2" descr="C:\Users\Dell\Desktop\lal bahadur Shrestha.jpg">
            <a:extLst>
              <a:ext uri="{FF2B5EF4-FFF2-40B4-BE49-F238E27FC236}">
                <a16:creationId xmlns:a16="http://schemas.microsoft.com/office/drawing/2014/main" id="{92C875DB-BC74-4B1E-8E7B-9CC16CBB4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5935" y="1870075"/>
            <a:ext cx="3838575" cy="42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0621768-C4AA-40F4-84DE-1859F6982E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0"/>
            <a:ext cx="1778391" cy="365125"/>
          </a:xfrm>
        </p:spPr>
        <p:txBody>
          <a:bodyPr/>
          <a:lstStyle/>
          <a:p>
            <a:r>
              <a:rPr lang="en-US" dirty="0"/>
              <a:t>10-12 December 2019</a:t>
            </a:r>
          </a:p>
        </p:txBody>
      </p:sp>
    </p:spTree>
    <p:extLst>
      <p:ext uri="{BB962C8B-B14F-4D97-AF65-F5344CB8AC3E}">
        <p14:creationId xmlns:p14="http://schemas.microsoft.com/office/powerpoint/2010/main" val="3858885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EC5E4-A698-4F35-93F7-6813B5ABB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075055"/>
          </a:xfrm>
        </p:spPr>
        <p:txBody>
          <a:bodyPr/>
          <a:lstStyle/>
          <a:p>
            <a:pPr algn="ctr"/>
            <a:r>
              <a:rPr lang="en-US" b="1" dirty="0"/>
              <a:t>Post-Intervention of WASH facilities </a:t>
            </a:r>
            <a:endParaRPr lang="en-GB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0D7EC-C033-4AC1-8D90-7082F5463F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0"/>
            <a:ext cx="1778391" cy="365125"/>
          </a:xfrm>
        </p:spPr>
        <p:txBody>
          <a:bodyPr/>
          <a:lstStyle/>
          <a:p>
            <a:r>
              <a:rPr lang="en-US" dirty="0"/>
              <a:t>10-12 December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DAB69F-861F-4B71-B4E6-CBAC29E0C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5C30-91B6-4D37-B3EC-98C0C4E45E7F}" type="slidenum">
              <a:rPr lang="en-US" smtClean="0"/>
              <a:t>11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2187A0-9D73-4959-A413-F45EBCD467F8}"/>
              </a:ext>
            </a:extLst>
          </p:cNvPr>
          <p:cNvSpPr txBox="1"/>
          <p:nvPr/>
        </p:nvSpPr>
        <p:spPr>
          <a:xfrm>
            <a:off x="4094720" y="2991449"/>
            <a:ext cx="3640825" cy="107505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/>
            <a:r>
              <a:rPr lang="en-US" sz="2400" b="1" dirty="0"/>
              <a:t>Children using hand washing station  </a:t>
            </a:r>
            <a:endParaRPr lang="en-GB" sz="2400" b="1" dirty="0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1E849420-B653-4A32-884D-5A1DA61A83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167362"/>
            <a:ext cx="7735712" cy="4351338"/>
          </a:xfr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50E3F87-F3A5-4E78-93BD-E28735ACA33B}"/>
              </a:ext>
            </a:extLst>
          </p:cNvPr>
          <p:cNvSpPr txBox="1"/>
          <p:nvPr/>
        </p:nvSpPr>
        <p:spPr>
          <a:xfrm>
            <a:off x="8573912" y="2708909"/>
            <a:ext cx="3511408" cy="107505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</a:rPr>
              <a:t>Thank you</a:t>
            </a:r>
            <a:endParaRPr lang="en-GB" sz="4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245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D1D0E58-175A-4AB2-89FB-78E46B2C8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Jamuni</a:t>
            </a:r>
            <a:r>
              <a:rPr lang="en-US" dirty="0"/>
              <a:t> Health Post - Background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4ADE0EC-8672-4193-B109-30B6880CE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err="1"/>
              <a:t>Jamuni</a:t>
            </a:r>
            <a:r>
              <a:rPr lang="en-US" sz="3600" dirty="0"/>
              <a:t> HP is located in </a:t>
            </a:r>
            <a:r>
              <a:rPr lang="en-US" sz="3600" dirty="0" err="1"/>
              <a:t>Badiyatal</a:t>
            </a:r>
            <a:r>
              <a:rPr lang="en-US" sz="3600" dirty="0"/>
              <a:t> Rural Municipality. </a:t>
            </a:r>
          </a:p>
          <a:p>
            <a:r>
              <a:rPr lang="en-US" sz="3600" dirty="0"/>
              <a:t>Established in 2050 B.S.</a:t>
            </a:r>
          </a:p>
          <a:p>
            <a:r>
              <a:rPr lang="en-US" sz="3600" dirty="0"/>
              <a:t>OPD cases per day is 40- 50 patient</a:t>
            </a:r>
          </a:p>
          <a:p>
            <a:r>
              <a:rPr lang="en-US" sz="3600" dirty="0"/>
              <a:t>Birthing cases – 13-15 delivery per month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DE2D51C-0734-4474-A664-329E62960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5C30-91B6-4D37-B3EC-98C0C4E45E7F}" type="slidenum">
              <a:rPr lang="en-US" smtClean="0"/>
              <a:t>2</a:t>
            </a:fld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6A5FDBE-4378-4EDC-8BCB-581AA5E3F3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0"/>
            <a:ext cx="1778391" cy="365125"/>
          </a:xfrm>
        </p:spPr>
        <p:txBody>
          <a:bodyPr/>
          <a:lstStyle/>
          <a:p>
            <a:r>
              <a:rPr lang="en-US" dirty="0"/>
              <a:t>10-12 December 2019</a:t>
            </a:r>
          </a:p>
        </p:txBody>
      </p:sp>
    </p:spTree>
    <p:extLst>
      <p:ext uri="{BB962C8B-B14F-4D97-AF65-F5344CB8AC3E}">
        <p14:creationId xmlns:p14="http://schemas.microsoft.com/office/powerpoint/2010/main" val="3081113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close up of an old building&#10;&#10;Description automatically generated">
            <a:extLst>
              <a:ext uri="{FF2B5EF4-FFF2-40B4-BE49-F238E27FC236}">
                <a16:creationId xmlns:a16="http://schemas.microsoft.com/office/drawing/2014/main" id="{C41BD511-1D4D-4F6A-96D2-6C5DA5C92F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4145"/>
            <a:ext cx="7735712" cy="4351338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8769DC-D468-4D3A-B3FE-C2AF1783A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5C30-91B6-4D37-B3EC-98C0C4E45E7F}" type="slidenum">
              <a:rPr lang="en-US" smtClean="0"/>
              <a:t>3</a:t>
            </a:fld>
            <a:endParaRPr lang="en-US" dirty="0"/>
          </a:p>
        </p:txBody>
      </p:sp>
      <p:pic>
        <p:nvPicPr>
          <p:cNvPr id="10" name="Picture 9" descr="A bathroom with a wooden door&#10;&#10;Description automatically generated">
            <a:extLst>
              <a:ext uri="{FF2B5EF4-FFF2-40B4-BE49-F238E27FC236}">
                <a16:creationId xmlns:a16="http://schemas.microsoft.com/office/drawing/2014/main" id="{701B5B80-D595-41CF-983A-AC67337421E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0868" y="1270566"/>
            <a:ext cx="3142932" cy="55874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5B465-9158-4256-AD98-3E8539FAF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961" y="178049"/>
            <a:ext cx="9516414" cy="727392"/>
          </a:xfrm>
        </p:spPr>
        <p:txBody>
          <a:bodyPr/>
          <a:lstStyle/>
          <a:p>
            <a:pPr algn="ctr"/>
            <a:r>
              <a:rPr lang="en-US" b="1" dirty="0"/>
              <a:t>Pre-intervention WASH facilities</a:t>
            </a:r>
            <a:endParaRPr lang="en-GB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C26670-82AF-448C-910B-FC15413131EF}"/>
              </a:ext>
            </a:extLst>
          </p:cNvPr>
          <p:cNvSpPr txBox="1"/>
          <p:nvPr/>
        </p:nvSpPr>
        <p:spPr>
          <a:xfrm>
            <a:off x="0" y="5765483"/>
            <a:ext cx="6096000" cy="365125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lnSpcReduction="10000"/>
          </a:bodyPr>
          <a:lstStyle/>
          <a:p>
            <a:pPr algn="l"/>
            <a:r>
              <a:rPr lang="en-US" b="1" dirty="0">
                <a:solidFill>
                  <a:srgbClr val="0070C0"/>
                </a:solidFill>
              </a:rPr>
              <a:t>One Tube well used for drinking and hand washing 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D1EE62-323D-4A6F-AD81-83976BCAFC38}"/>
              </a:ext>
            </a:extLst>
          </p:cNvPr>
          <p:cNvSpPr txBox="1"/>
          <p:nvPr/>
        </p:nvSpPr>
        <p:spPr>
          <a:xfrm>
            <a:off x="1639712" y="6367347"/>
            <a:ext cx="6096000" cy="365125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lnSpcReduction="10000"/>
          </a:bodyPr>
          <a:lstStyle/>
          <a:p>
            <a:pPr algn="r"/>
            <a:r>
              <a:rPr lang="en-US" b="1" dirty="0">
                <a:solidFill>
                  <a:srgbClr val="0070C0"/>
                </a:solidFill>
              </a:rPr>
              <a:t>Only one toilet available for patient and staffs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A3AB2E10-775E-415C-AC61-C79C9F9C92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0"/>
            <a:ext cx="1778391" cy="365125"/>
          </a:xfrm>
        </p:spPr>
        <p:txBody>
          <a:bodyPr/>
          <a:lstStyle/>
          <a:p>
            <a:r>
              <a:rPr lang="en-US" dirty="0"/>
              <a:t>10-12 December 2019</a:t>
            </a:r>
          </a:p>
        </p:txBody>
      </p:sp>
    </p:spTree>
    <p:extLst>
      <p:ext uri="{BB962C8B-B14F-4D97-AF65-F5344CB8AC3E}">
        <p14:creationId xmlns:p14="http://schemas.microsoft.com/office/powerpoint/2010/main" val="4119485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5E48B8-C8A8-4ACF-9B8A-F35F92ED2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5C30-91B6-4D37-B3EC-98C0C4E45E7F}" type="slidenum">
              <a:rPr lang="en-US" smtClean="0"/>
              <a:t>4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2E41024-C5AB-42F5-B058-44ABAF7CAFFC}"/>
              </a:ext>
            </a:extLst>
          </p:cNvPr>
          <p:cNvSpPr txBox="1">
            <a:spLocks/>
          </p:cNvSpPr>
          <p:nvPr/>
        </p:nvSpPr>
        <p:spPr>
          <a:xfrm>
            <a:off x="1288961" y="178049"/>
            <a:ext cx="9516414" cy="727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/>
              <a:t>Pre-intervention WASH facilities</a:t>
            </a:r>
            <a:endParaRPr lang="en-GB" b="1" dirty="0"/>
          </a:p>
        </p:txBody>
      </p:sp>
      <p:pic>
        <p:nvPicPr>
          <p:cNvPr id="13" name="Content Placeholder 12" descr="A picture containing outdoor, ground, building, person&#10;&#10;Description automatically generated">
            <a:extLst>
              <a:ext uri="{FF2B5EF4-FFF2-40B4-BE49-F238E27FC236}">
                <a16:creationId xmlns:a16="http://schemas.microsoft.com/office/drawing/2014/main" id="{F641EA45-7EE2-44EF-86D0-B2B8DACD03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893" y="1253331"/>
            <a:ext cx="5117453" cy="4351338"/>
          </a:xfrm>
        </p:spPr>
      </p:pic>
      <p:pic>
        <p:nvPicPr>
          <p:cNvPr id="15" name="Picture 14" descr="A person standing next to a building&#10;&#10;Description automatically generated">
            <a:extLst>
              <a:ext uri="{FF2B5EF4-FFF2-40B4-BE49-F238E27FC236}">
                <a16:creationId xmlns:a16="http://schemas.microsoft.com/office/drawing/2014/main" id="{AB0F0E4C-F1C7-4597-9271-A043FA61A8A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7020" y="905441"/>
            <a:ext cx="3079433" cy="547454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1F84AFB-E440-4810-BF6A-1CED3A7EDB32}"/>
              </a:ext>
            </a:extLst>
          </p:cNvPr>
          <p:cNvSpPr txBox="1"/>
          <p:nvPr/>
        </p:nvSpPr>
        <p:spPr>
          <a:xfrm>
            <a:off x="519375" y="5767727"/>
            <a:ext cx="5796500" cy="71683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Limited WASH facilities available</a:t>
            </a:r>
            <a:endParaRPr lang="en-GB" sz="2400" b="1" dirty="0">
              <a:solidFill>
                <a:srgbClr val="0070C0"/>
              </a:solidFill>
            </a:endParaRP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94C64EF0-70FB-4E1F-ABB2-115C15589C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0"/>
            <a:ext cx="1778391" cy="365125"/>
          </a:xfrm>
        </p:spPr>
        <p:txBody>
          <a:bodyPr/>
          <a:lstStyle/>
          <a:p>
            <a:r>
              <a:rPr lang="en-US" dirty="0"/>
              <a:t>10-12 December 2019</a:t>
            </a:r>
          </a:p>
        </p:txBody>
      </p:sp>
    </p:spTree>
    <p:extLst>
      <p:ext uri="{BB962C8B-B14F-4D97-AF65-F5344CB8AC3E}">
        <p14:creationId xmlns:p14="http://schemas.microsoft.com/office/powerpoint/2010/main" val="3594663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EC5E4-A698-4F35-93F7-6813B5ABB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075055"/>
          </a:xfrm>
        </p:spPr>
        <p:txBody>
          <a:bodyPr/>
          <a:lstStyle/>
          <a:p>
            <a:pPr algn="ctr"/>
            <a:r>
              <a:rPr lang="en-US" b="1" dirty="0"/>
              <a:t>Post-Intervention of WASH facilities </a:t>
            </a:r>
            <a:endParaRPr lang="en-GB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DAB69F-861F-4B71-B4E6-CBAC29E0C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5C30-91B6-4D37-B3EC-98C0C4E45E7F}" type="slidenum">
              <a:rPr lang="en-US" smtClean="0"/>
              <a:t>5</a:t>
            </a:fld>
            <a:endParaRPr lang="en-US" dirty="0"/>
          </a:p>
        </p:txBody>
      </p:sp>
      <p:pic>
        <p:nvPicPr>
          <p:cNvPr id="12" name="Content Placeholder 11" descr="A person sitting on a table&#10;&#10;Description automatically generated with low confidence">
            <a:extLst>
              <a:ext uri="{FF2B5EF4-FFF2-40B4-BE49-F238E27FC236}">
                <a16:creationId xmlns:a16="http://schemas.microsoft.com/office/drawing/2014/main" id="{AFE376A5-A172-4F7B-A031-561DABD6B75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785" y="1538722"/>
            <a:ext cx="7735712" cy="4351338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B2187A0-9D73-4959-A413-F45EBCD467F8}"/>
              </a:ext>
            </a:extLst>
          </p:cNvPr>
          <p:cNvSpPr txBox="1"/>
          <p:nvPr/>
        </p:nvSpPr>
        <p:spPr>
          <a:xfrm>
            <a:off x="3705309" y="6004636"/>
            <a:ext cx="5796500" cy="71683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/>
            <a:r>
              <a:rPr lang="en-US" sz="2400" b="1" dirty="0">
                <a:solidFill>
                  <a:srgbClr val="0070C0"/>
                </a:solidFill>
              </a:rPr>
              <a:t>Newly installed drinking water facility </a:t>
            </a:r>
            <a:endParaRPr lang="en-GB" sz="2400" b="1" dirty="0">
              <a:solidFill>
                <a:srgbClr val="0070C0"/>
              </a:solidFill>
            </a:endParaRPr>
          </a:p>
        </p:txBody>
      </p:sp>
      <p:pic>
        <p:nvPicPr>
          <p:cNvPr id="15" name="Picture 14" descr="A picture containing person, child, red, outdoor&#10;&#10;Description automatically generated">
            <a:extLst>
              <a:ext uri="{FF2B5EF4-FFF2-40B4-BE49-F238E27FC236}">
                <a16:creationId xmlns:a16="http://schemas.microsoft.com/office/drawing/2014/main" id="{3CF127A9-ADB4-41E6-AB5E-E34641F1EDF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0712" y="1538722"/>
            <a:ext cx="3697356" cy="4344704"/>
          </a:xfrm>
          <a:prstGeom prst="rect">
            <a:avLst/>
          </a:prstGeom>
        </p:spPr>
      </p:pic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ABDA6F0C-65A2-4104-B33C-649D110C9A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0"/>
            <a:ext cx="1778391" cy="365125"/>
          </a:xfrm>
        </p:spPr>
        <p:txBody>
          <a:bodyPr/>
          <a:lstStyle/>
          <a:p>
            <a:r>
              <a:rPr lang="en-US" dirty="0"/>
              <a:t>10-12 December 2019</a:t>
            </a:r>
          </a:p>
        </p:txBody>
      </p:sp>
    </p:spTree>
    <p:extLst>
      <p:ext uri="{BB962C8B-B14F-4D97-AF65-F5344CB8AC3E}">
        <p14:creationId xmlns:p14="http://schemas.microsoft.com/office/powerpoint/2010/main" val="2411649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EC5E4-A698-4F35-93F7-6813B5ABB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075055"/>
          </a:xfrm>
        </p:spPr>
        <p:txBody>
          <a:bodyPr/>
          <a:lstStyle/>
          <a:p>
            <a:pPr algn="ctr"/>
            <a:r>
              <a:rPr lang="en-US" b="1" dirty="0"/>
              <a:t>Post-Intervention of WASH facilities </a:t>
            </a:r>
            <a:endParaRPr lang="en-GB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DAB69F-861F-4B71-B4E6-CBAC29E0C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5C30-91B6-4D37-B3EC-98C0C4E45E7F}" type="slidenum">
              <a:rPr lang="en-US" smtClean="0"/>
              <a:t>6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2187A0-9D73-4959-A413-F45EBCD467F8}"/>
              </a:ext>
            </a:extLst>
          </p:cNvPr>
          <p:cNvSpPr txBox="1"/>
          <p:nvPr/>
        </p:nvSpPr>
        <p:spPr>
          <a:xfrm>
            <a:off x="2385391" y="6183948"/>
            <a:ext cx="5828224" cy="537528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/>
            <a:r>
              <a:rPr lang="en-US" sz="2800" b="1" dirty="0">
                <a:solidFill>
                  <a:srgbClr val="0070C0"/>
                </a:solidFill>
              </a:rPr>
              <a:t>CGD friendly hand washing stations </a:t>
            </a:r>
            <a:endParaRPr lang="en-GB" sz="2800" b="1" dirty="0">
              <a:solidFill>
                <a:srgbClr val="0070C0"/>
              </a:solidFill>
            </a:endParaRPr>
          </a:p>
        </p:txBody>
      </p:sp>
      <p:pic>
        <p:nvPicPr>
          <p:cNvPr id="8" name="Content Placeholder 7" descr="A person standing in a room&#10;&#10;Description automatically generated">
            <a:extLst>
              <a:ext uri="{FF2B5EF4-FFF2-40B4-BE49-F238E27FC236}">
                <a16:creationId xmlns:a16="http://schemas.microsoft.com/office/drawing/2014/main" id="{D95AB5DB-26C6-4122-8BD9-34D683A56D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705" y="1448269"/>
            <a:ext cx="2627657" cy="4671391"/>
          </a:xfrm>
        </p:spPr>
      </p:pic>
      <p:pic>
        <p:nvPicPr>
          <p:cNvPr id="10" name="Picture 9" descr="A picture containing person, ground, young, boy&#10;&#10;Description automatically generated">
            <a:extLst>
              <a:ext uri="{FF2B5EF4-FFF2-40B4-BE49-F238E27FC236}">
                <a16:creationId xmlns:a16="http://schemas.microsoft.com/office/drawing/2014/main" id="{CFA60112-44F9-459B-A79E-0E7324E752F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2775" y="1424911"/>
            <a:ext cx="2627657" cy="4671391"/>
          </a:xfrm>
          <a:prstGeom prst="rect">
            <a:avLst/>
          </a:prstGeom>
        </p:spPr>
      </p:pic>
      <p:pic>
        <p:nvPicPr>
          <p:cNvPr id="14" name="Picture 13" descr="A picture containing indoor, person, floor, ground&#10;&#10;Description automatically generated">
            <a:extLst>
              <a:ext uri="{FF2B5EF4-FFF2-40B4-BE49-F238E27FC236}">
                <a16:creationId xmlns:a16="http://schemas.microsoft.com/office/drawing/2014/main" id="{462628F9-F677-47D6-8F53-EA80C2B645D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3615" y="1448269"/>
            <a:ext cx="2627657" cy="4671391"/>
          </a:xfrm>
          <a:prstGeom prst="rect">
            <a:avLst/>
          </a:prstGeom>
        </p:spPr>
      </p:pic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C9D5B3D4-5F5A-438D-9987-31A81428BA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0"/>
            <a:ext cx="1778391" cy="365125"/>
          </a:xfrm>
        </p:spPr>
        <p:txBody>
          <a:bodyPr/>
          <a:lstStyle/>
          <a:p>
            <a:r>
              <a:rPr lang="en-US" dirty="0"/>
              <a:t>10-12 December 2019</a:t>
            </a:r>
          </a:p>
        </p:txBody>
      </p:sp>
    </p:spTree>
    <p:extLst>
      <p:ext uri="{BB962C8B-B14F-4D97-AF65-F5344CB8AC3E}">
        <p14:creationId xmlns:p14="http://schemas.microsoft.com/office/powerpoint/2010/main" val="2881219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EC5E4-A698-4F35-93F7-6813B5ABB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075055"/>
          </a:xfrm>
        </p:spPr>
        <p:txBody>
          <a:bodyPr/>
          <a:lstStyle/>
          <a:p>
            <a:pPr algn="ctr"/>
            <a:r>
              <a:rPr lang="en-US" b="1" dirty="0"/>
              <a:t>Post-Intervention of WASH facilities </a:t>
            </a:r>
            <a:endParaRPr lang="en-GB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0D7EC-C033-4AC1-8D90-7082F5463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12/11/2019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DAB69F-861F-4B71-B4E6-CBAC29E0C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5C30-91B6-4D37-B3EC-98C0C4E45E7F}" type="slidenum">
              <a:rPr lang="en-US" smtClean="0"/>
              <a:t>7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2187A0-9D73-4959-A413-F45EBCD467F8}"/>
              </a:ext>
            </a:extLst>
          </p:cNvPr>
          <p:cNvSpPr txBox="1"/>
          <p:nvPr/>
        </p:nvSpPr>
        <p:spPr>
          <a:xfrm>
            <a:off x="7357403" y="3275439"/>
            <a:ext cx="3996397" cy="107505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Inclusive toilet block with ramp </a:t>
            </a:r>
            <a:endParaRPr lang="en-GB" sz="3200" b="1" dirty="0">
              <a:solidFill>
                <a:srgbClr val="0070C0"/>
              </a:solidFill>
            </a:endParaRPr>
          </a:p>
        </p:txBody>
      </p:sp>
      <p:pic>
        <p:nvPicPr>
          <p:cNvPr id="8" name="Content Placeholder 7" descr="A picture containing building, ground&#10;&#10;Description automatically generated">
            <a:extLst>
              <a:ext uri="{FF2B5EF4-FFF2-40B4-BE49-F238E27FC236}">
                <a16:creationId xmlns:a16="http://schemas.microsoft.com/office/drawing/2014/main" id="{9CB44D68-E5A3-4354-89D8-FD252A0AFA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347" y="1608294"/>
            <a:ext cx="2869717" cy="5101720"/>
          </a:xfrm>
        </p:spPr>
      </p:pic>
      <p:pic>
        <p:nvPicPr>
          <p:cNvPr id="10" name="Picture 9" descr="A person standing in front of a building&#10;&#10;Description automatically generated">
            <a:extLst>
              <a:ext uri="{FF2B5EF4-FFF2-40B4-BE49-F238E27FC236}">
                <a16:creationId xmlns:a16="http://schemas.microsoft.com/office/drawing/2014/main" id="{881A31A9-1C67-4F78-A621-3E2D50D230F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7187" y="1608294"/>
            <a:ext cx="2869717" cy="5101719"/>
          </a:xfrm>
          <a:prstGeom prst="rect">
            <a:avLst/>
          </a:prstGeom>
        </p:spPr>
      </p:pic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638CD6FB-FB88-4B5F-81A0-18BC50001693}"/>
              </a:ext>
            </a:extLst>
          </p:cNvPr>
          <p:cNvSpPr txBox="1">
            <a:spLocks/>
          </p:cNvSpPr>
          <p:nvPr/>
        </p:nvSpPr>
        <p:spPr>
          <a:xfrm>
            <a:off x="10310395" y="6538912"/>
            <a:ext cx="17783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10-12 December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06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EC5E4-A698-4F35-93F7-6813B5ABB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075055"/>
          </a:xfrm>
        </p:spPr>
        <p:txBody>
          <a:bodyPr/>
          <a:lstStyle/>
          <a:p>
            <a:pPr algn="ctr"/>
            <a:r>
              <a:rPr lang="en-US" b="1" dirty="0"/>
              <a:t>Post-Intervention of WASH facilities </a:t>
            </a:r>
            <a:endParaRPr lang="en-GB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DAB69F-861F-4B71-B4E6-CBAC29E0C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5C30-91B6-4D37-B3EC-98C0C4E45E7F}" type="slidenum">
              <a:rPr lang="en-US" smtClean="0"/>
              <a:t>8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2187A0-9D73-4959-A413-F45EBCD467F8}"/>
              </a:ext>
            </a:extLst>
          </p:cNvPr>
          <p:cNvSpPr txBox="1"/>
          <p:nvPr/>
        </p:nvSpPr>
        <p:spPr>
          <a:xfrm>
            <a:off x="8778241" y="2703828"/>
            <a:ext cx="3883444" cy="72009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/>
            <a:r>
              <a:rPr lang="en-US" sz="3600" b="1" dirty="0">
                <a:solidFill>
                  <a:srgbClr val="0070C0"/>
                </a:solidFill>
              </a:rPr>
              <a:t>Inclusive toilet </a:t>
            </a:r>
            <a:endParaRPr lang="en-GB" sz="3600" b="1" dirty="0">
              <a:solidFill>
                <a:srgbClr val="0070C0"/>
              </a:solidFill>
            </a:endParaRPr>
          </a:p>
        </p:txBody>
      </p:sp>
      <p:pic>
        <p:nvPicPr>
          <p:cNvPr id="8" name="Content Placeholder 7" descr="A bathroom with a toilet and a sink&#10;&#10;Description automatically generated">
            <a:extLst>
              <a:ext uri="{FF2B5EF4-FFF2-40B4-BE49-F238E27FC236}">
                <a16:creationId xmlns:a16="http://schemas.microsoft.com/office/drawing/2014/main" id="{9EE4D4E1-F3D1-405E-9B76-5AA1A8F8E5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376072"/>
            <a:ext cx="7735712" cy="4351338"/>
          </a:xfr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374207E-2F75-4496-8093-9962579AE2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0"/>
            <a:ext cx="1778391" cy="365125"/>
          </a:xfrm>
        </p:spPr>
        <p:txBody>
          <a:bodyPr/>
          <a:lstStyle/>
          <a:p>
            <a:r>
              <a:rPr lang="en-US" dirty="0"/>
              <a:t>10-12 December 2019</a:t>
            </a:r>
          </a:p>
        </p:txBody>
      </p:sp>
    </p:spTree>
    <p:extLst>
      <p:ext uri="{BB962C8B-B14F-4D97-AF65-F5344CB8AC3E}">
        <p14:creationId xmlns:p14="http://schemas.microsoft.com/office/powerpoint/2010/main" val="1362575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4DF-B089-4F62-96C4-FC2C338F7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822" y="183526"/>
            <a:ext cx="9847384" cy="122308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Challenge: </a:t>
            </a:r>
            <a:r>
              <a:rPr lang="en-US" sz="4000" b="1" dirty="0"/>
              <a:t>Healthcare Waste Management</a:t>
            </a:r>
            <a:endParaRPr lang="en-GB" b="1" dirty="0"/>
          </a:p>
        </p:txBody>
      </p:sp>
      <p:pic>
        <p:nvPicPr>
          <p:cNvPr id="8" name="Content Placeholder 7" descr="A picture containing ground, building, outdoor&#10;&#10;Description automatically generated">
            <a:extLst>
              <a:ext uri="{FF2B5EF4-FFF2-40B4-BE49-F238E27FC236}">
                <a16:creationId xmlns:a16="http://schemas.microsoft.com/office/drawing/2014/main" id="{E7675BC8-AAFA-4EA4-A05C-2F385818FD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725"/>
          <a:stretch/>
        </p:blipFill>
        <p:spPr>
          <a:xfrm>
            <a:off x="3729187" y="1864128"/>
            <a:ext cx="2489830" cy="3108642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78DDF-034B-402A-8C47-EAB128EAF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5C30-91B6-4D37-B3EC-98C0C4E45E7F}" type="slidenum">
              <a:rPr lang="en-US" smtClean="0"/>
              <a:t>9</a:t>
            </a:fld>
            <a:endParaRPr lang="en-US" dirty="0"/>
          </a:p>
        </p:txBody>
      </p:sp>
      <p:pic>
        <p:nvPicPr>
          <p:cNvPr id="10" name="Picture 9" descr="A sign on a dirt field&#10;&#10;Description automatically generated">
            <a:extLst>
              <a:ext uri="{FF2B5EF4-FFF2-40B4-BE49-F238E27FC236}">
                <a16:creationId xmlns:a16="http://schemas.microsoft.com/office/drawing/2014/main" id="{BCA4BBE5-C50A-4B50-9321-7081DB829C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386860" y="1864128"/>
            <a:ext cx="3016306" cy="3587262"/>
          </a:xfrm>
          <a:prstGeom prst="rect">
            <a:avLst/>
          </a:prstGeom>
        </p:spPr>
      </p:pic>
      <p:pic>
        <p:nvPicPr>
          <p:cNvPr id="12" name="Picture 11" descr="A tree in the middle of a dirt field&#10;&#10;Description automatically generated">
            <a:extLst>
              <a:ext uri="{FF2B5EF4-FFF2-40B4-BE49-F238E27FC236}">
                <a16:creationId xmlns:a16="http://schemas.microsoft.com/office/drawing/2014/main" id="{F1DAA0E6-F814-427E-98DD-13C10326CF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0432" y="1864128"/>
            <a:ext cx="5134708" cy="3429000"/>
          </a:xfrm>
          <a:prstGeom prst="rect">
            <a:avLst/>
          </a:prstGeom>
        </p:spPr>
      </p:pic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2C4B167E-3CCA-47C6-901B-20F8C49021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0"/>
            <a:ext cx="1778391" cy="365125"/>
          </a:xfrm>
        </p:spPr>
        <p:txBody>
          <a:bodyPr/>
          <a:lstStyle/>
          <a:p>
            <a:r>
              <a:rPr lang="en-US" dirty="0"/>
              <a:t>10-12 December 2019</a:t>
            </a:r>
          </a:p>
        </p:txBody>
      </p:sp>
    </p:spTree>
    <p:extLst>
      <p:ext uri="{BB962C8B-B14F-4D97-AF65-F5344CB8AC3E}">
        <p14:creationId xmlns:p14="http://schemas.microsoft.com/office/powerpoint/2010/main" val="3644927390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No time to waste">
      <a:dk1>
        <a:sysClr val="windowText" lastClr="000000"/>
      </a:dk1>
      <a:lt1>
        <a:sysClr val="window" lastClr="FFFFFF"/>
      </a:lt1>
      <a:dk2>
        <a:srgbClr val="323232"/>
      </a:dk2>
      <a:lt2>
        <a:srgbClr val="E6E6E6"/>
      </a:lt2>
      <a:accent1>
        <a:srgbClr val="3AAA35"/>
      </a:accent1>
      <a:accent2>
        <a:srgbClr val="3870BF"/>
      </a:accent2>
      <a:accent3>
        <a:srgbClr val="E81C26"/>
      </a:accent3>
      <a:accent4>
        <a:srgbClr val="DCC217"/>
      </a:accent4>
      <a:accent5>
        <a:srgbClr val="907CB3"/>
      </a:accent5>
      <a:accent6>
        <a:srgbClr val="E87C8D"/>
      </a:accent6>
      <a:hlink>
        <a:srgbClr val="74CBC8"/>
      </a:hlink>
      <a:folHlink>
        <a:srgbClr val="907CB3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rm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[Presentation#]_[Date]_[lastname]_No time to Waste_V3.potx" id="{3906ADF3-479E-47A0-AA8C-A92B538BFFA9}" vid="{DB2D005E-8516-401C-91AC-763D562EDF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[Presentation#]_[Date]_[lastname]_No time to Waste_V3</Template>
  <TotalTime>7</TotalTime>
  <Words>225</Words>
  <Application>Microsoft Office PowerPoint</Application>
  <PresentationFormat>Widescreen</PresentationFormat>
  <Paragraphs>50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Cambria</vt:lpstr>
      <vt:lpstr>Mangal</vt:lpstr>
      <vt:lpstr>Times New Roman</vt:lpstr>
      <vt:lpstr>1_Custom Design</vt:lpstr>
      <vt:lpstr>Gender Friendly and Inclusive Approaches on WASH in HCFs</vt:lpstr>
      <vt:lpstr>Jamuni Health Post - Background</vt:lpstr>
      <vt:lpstr>Pre-intervention WASH facilities</vt:lpstr>
      <vt:lpstr>PowerPoint Presentation</vt:lpstr>
      <vt:lpstr>Post-Intervention of WASH facilities </vt:lpstr>
      <vt:lpstr>Post-Intervention of WASH facilities </vt:lpstr>
      <vt:lpstr>Post-Intervention of WASH facilities </vt:lpstr>
      <vt:lpstr>Post-Intervention of WASH facilities </vt:lpstr>
      <vt:lpstr>Challenge: Healthcare Waste Management</vt:lpstr>
      <vt:lpstr>Voices from the Rural Municipal Chairperson </vt:lpstr>
      <vt:lpstr>Post-Intervention of WASH facilities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Nepal, Suvash GIZ NP</dc:creator>
  <cp:lastModifiedBy>Nepal, Suvash GIZ NP</cp:lastModifiedBy>
  <cp:revision>5</cp:revision>
  <dcterms:created xsi:type="dcterms:W3CDTF">2019-12-09T06:03:23Z</dcterms:created>
  <dcterms:modified xsi:type="dcterms:W3CDTF">2019-12-09T06:14:13Z</dcterms:modified>
</cp:coreProperties>
</file>